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236bd4036b44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baf077dcdf4fda"/>
  </p:sldMasterIdLst>
  <p:sldIdLst>
    <p:sldId xmlns:r="http://schemas.openxmlformats.org/officeDocument/2006/relationships" id="256" r:id="R138938eb9f8f4f69"/>
    <p:sldId xmlns:r="http://schemas.openxmlformats.org/officeDocument/2006/relationships" id="257" r:id="Rb40a81634188443c"/>
    <p:sldId xmlns:r="http://schemas.openxmlformats.org/officeDocument/2006/relationships" id="258" r:id="Rbc6ee1697e3340d1"/>
    <p:sldId xmlns:r="http://schemas.openxmlformats.org/officeDocument/2006/relationships" id="259" r:id="R7583b50cc51b4d5c"/>
    <p:sldId xmlns:r="http://schemas.openxmlformats.org/officeDocument/2006/relationships" id="260" r:id="Ra3c390b556b34718"/>
    <p:sldId xmlns:r="http://schemas.openxmlformats.org/officeDocument/2006/relationships" id="261" r:id="R01485f5450784f48"/>
    <p:sldId xmlns:r="http://schemas.openxmlformats.org/officeDocument/2006/relationships" id="262" r:id="R41fa6cfd418a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af077dcdf4fda" /><Relationship Type="http://schemas.openxmlformats.org/officeDocument/2006/relationships/slide" Target="/ppt/slides/slide1.xml" Id="R138938eb9f8f4f69" /><Relationship Type="http://schemas.openxmlformats.org/officeDocument/2006/relationships/slide" Target="/ppt/slides/slide2.xml" Id="Rb40a81634188443c" /><Relationship Type="http://schemas.openxmlformats.org/officeDocument/2006/relationships/slide" Target="/ppt/slides/slide3.xml" Id="Rbc6ee1697e3340d1" /><Relationship Type="http://schemas.openxmlformats.org/officeDocument/2006/relationships/slide" Target="/ppt/slides/slide4.xml" Id="R7583b50cc51b4d5c" /><Relationship Type="http://schemas.openxmlformats.org/officeDocument/2006/relationships/slide" Target="/ppt/slides/slide5.xml" Id="Ra3c390b556b34718" /><Relationship Type="http://schemas.openxmlformats.org/officeDocument/2006/relationships/slide" Target="/ppt/slides/slide6.xml" Id="R01485f5450784f48" /><Relationship Type="http://schemas.openxmlformats.org/officeDocument/2006/relationships/slide" Target="/ppt/slides/slide7.xml" Id="R41fa6cfd418a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cbc8b63fd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347c14f2c4b10" /><Relationship Type="http://schemas.openxmlformats.org/officeDocument/2006/relationships/theme" Target="/ppt/slideMasters/theme/theme1.xml" Id="Rb4e4237f266e42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2347c14f2c4b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d55edf499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a10b702f3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db2b7d29c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e870b78534f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4e0521800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bb459b8bb4d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306940e2b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SOLSIDA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SOLSIDA BRYGGE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−4 455 346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26 412 219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T L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ØYGRUPPEN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FJELLI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SIVCON AS  –  11,3 %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