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93ac7c0bc4a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3ab312e9743ab"/>
  </p:sldMasterIdLst>
  <p:sldIdLst>
    <p:sldId xmlns:r="http://schemas.openxmlformats.org/officeDocument/2006/relationships" id="256" r:id="Rbfff8136fa8f40e2"/>
    <p:sldId xmlns:r="http://schemas.openxmlformats.org/officeDocument/2006/relationships" id="257" r:id="R9fd19a31fc2d4883"/>
    <p:sldId xmlns:r="http://schemas.openxmlformats.org/officeDocument/2006/relationships" id="258" r:id="Re8aa350c6f8f4d3b"/>
    <p:sldId xmlns:r="http://schemas.openxmlformats.org/officeDocument/2006/relationships" id="259" r:id="R328f07139081423d"/>
    <p:sldId xmlns:r="http://schemas.openxmlformats.org/officeDocument/2006/relationships" id="260" r:id="R7046aa43aef64515"/>
    <p:sldId xmlns:r="http://schemas.openxmlformats.org/officeDocument/2006/relationships" id="261" r:id="R17daeb09940c4167"/>
    <p:sldId xmlns:r="http://schemas.openxmlformats.org/officeDocument/2006/relationships" id="262" r:id="R1c0ef2090a0143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3ab312e9743ab" /><Relationship Type="http://schemas.openxmlformats.org/officeDocument/2006/relationships/slide" Target="/ppt/slides/slide1.xml" Id="Rbfff8136fa8f40e2" /><Relationship Type="http://schemas.openxmlformats.org/officeDocument/2006/relationships/slide" Target="/ppt/slides/slide2.xml" Id="R9fd19a31fc2d4883" /><Relationship Type="http://schemas.openxmlformats.org/officeDocument/2006/relationships/slide" Target="/ppt/slides/slide3.xml" Id="Re8aa350c6f8f4d3b" /><Relationship Type="http://schemas.openxmlformats.org/officeDocument/2006/relationships/slide" Target="/ppt/slides/slide4.xml" Id="R328f07139081423d" /><Relationship Type="http://schemas.openxmlformats.org/officeDocument/2006/relationships/slide" Target="/ppt/slides/slide5.xml" Id="R7046aa43aef64515" /><Relationship Type="http://schemas.openxmlformats.org/officeDocument/2006/relationships/slide" Target="/ppt/slides/slide6.xml" Id="R17daeb09940c4167" /><Relationship Type="http://schemas.openxmlformats.org/officeDocument/2006/relationships/slide" Target="/ppt/slides/slide7.xml" Id="R1c0ef2090a0143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b9eaa4c42f4f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263a075ad41f2" /><Relationship Type="http://schemas.openxmlformats.org/officeDocument/2006/relationships/theme" Target="/ppt/slideMasters/theme/theme1.xml" Id="R80a6af2aff7a4c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a3263a075ad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b1f260a4a47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779f324764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83d6a3c654c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8cc6f75b7f40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a081c7e6ff4e2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1cc11d33a492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1f3f0e623245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RIKO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249 373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6 693 806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BEATHE KAJA MOE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 HENRY LANGHELLE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Skaravei 66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989 238 299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RIKO HOLDING AS</a:t>
            </a:r>
          </a:p>
        </p:txBody>
      </p:sp>
    </p:spTree>
  </p:cSld>
  <p:clrMapOvr>
    <a:masterClrMapping xmlns:a="http://schemas.openxmlformats.org/drawingml/2006/main"/>
  </p:clrMapOvr>
</p:sld>
</file>