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7b5112189e4d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b91b7c27ac44be"/>
  </p:sldMasterIdLst>
  <p:sldIdLst>
    <p:sldId xmlns:r="http://schemas.openxmlformats.org/officeDocument/2006/relationships" id="256" r:id="R9ee02ec79a5d429c"/>
    <p:sldId xmlns:r="http://schemas.openxmlformats.org/officeDocument/2006/relationships" id="257" r:id="R8a713d6fe9b34e82"/>
    <p:sldId xmlns:r="http://schemas.openxmlformats.org/officeDocument/2006/relationships" id="258" r:id="R16a2f3aedd0f4b1f"/>
    <p:sldId xmlns:r="http://schemas.openxmlformats.org/officeDocument/2006/relationships" id="259" r:id="R730977404d4a4801"/>
    <p:sldId xmlns:r="http://schemas.openxmlformats.org/officeDocument/2006/relationships" id="260" r:id="R4fb06430186d4c90"/>
    <p:sldId xmlns:r="http://schemas.openxmlformats.org/officeDocument/2006/relationships" id="261" r:id="R7d99f094e2a84d29"/>
    <p:sldId xmlns:r="http://schemas.openxmlformats.org/officeDocument/2006/relationships" id="262" r:id="R1ba41089c9d640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b91b7c27ac44be" /><Relationship Type="http://schemas.openxmlformats.org/officeDocument/2006/relationships/slide" Target="/ppt/slides/slide1.xml" Id="R9ee02ec79a5d429c" /><Relationship Type="http://schemas.openxmlformats.org/officeDocument/2006/relationships/slide" Target="/ppt/slides/slide2.xml" Id="R8a713d6fe9b34e82" /><Relationship Type="http://schemas.openxmlformats.org/officeDocument/2006/relationships/slide" Target="/ppt/slides/slide3.xml" Id="R16a2f3aedd0f4b1f" /><Relationship Type="http://schemas.openxmlformats.org/officeDocument/2006/relationships/slide" Target="/ppt/slides/slide4.xml" Id="R730977404d4a4801" /><Relationship Type="http://schemas.openxmlformats.org/officeDocument/2006/relationships/slide" Target="/ppt/slides/slide5.xml" Id="R4fb06430186d4c90" /><Relationship Type="http://schemas.openxmlformats.org/officeDocument/2006/relationships/slide" Target="/ppt/slides/slide6.xml" Id="R7d99f094e2a84d29" /><Relationship Type="http://schemas.openxmlformats.org/officeDocument/2006/relationships/slide" Target="/ppt/slides/slide7.xml" Id="R1ba41089c9d640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fc1ecd80e144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98fddfa754c10" /><Relationship Type="http://schemas.openxmlformats.org/officeDocument/2006/relationships/theme" Target="/ppt/slideMasters/theme/theme1.xml" Id="R18b0868818b148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898fddfa754c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55cac337f4b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6ede2cc494e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8c8783edb4a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f88fc451444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99eb4590744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e02bd185d45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431cc243441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PANTHEON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PANTHEON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PANTHEON HOLDING AS ble etablert [år] og holder til i Frekhaug.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PANTHEON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PANTHEON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PANTHEON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4 965 602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24 440 143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32 542 705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PANTHEON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GISLE SKAUGE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 HAGEN SKAUGE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PANTHEON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Markavegen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5918 Frekhaug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989 238 523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PANTHEON HOLDING AS</a:t>
            </a:r>
          </a:p>
        </p:txBody>
      </p:sp>
    </p:spTree>
  </p:cSld>
  <p:clrMapOvr>
    <a:masterClrMapping xmlns:a="http://schemas.openxmlformats.org/drawingml/2006/main"/>
  </p:clrMapOvr>
</p:sld>
</file>