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577136cc8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800077c1574120"/>
  </p:sldMasterIdLst>
  <p:sldIdLst>
    <p:sldId xmlns:r="http://schemas.openxmlformats.org/officeDocument/2006/relationships" id="256" r:id="Re8a2a75d48434c10"/>
    <p:sldId xmlns:r="http://schemas.openxmlformats.org/officeDocument/2006/relationships" id="257" r:id="R7d9df283a3924861"/>
    <p:sldId xmlns:r="http://schemas.openxmlformats.org/officeDocument/2006/relationships" id="258" r:id="R07eff612e3c9423d"/>
    <p:sldId xmlns:r="http://schemas.openxmlformats.org/officeDocument/2006/relationships" id="259" r:id="R0bcb3468c4f54eee"/>
    <p:sldId xmlns:r="http://schemas.openxmlformats.org/officeDocument/2006/relationships" id="260" r:id="R3a62dd2cfec44449"/>
    <p:sldId xmlns:r="http://schemas.openxmlformats.org/officeDocument/2006/relationships" id="261" r:id="R63cb042d65c14c46"/>
    <p:sldId xmlns:r="http://schemas.openxmlformats.org/officeDocument/2006/relationships" id="262" r:id="R5ab6b1321f75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00077c1574120" /><Relationship Type="http://schemas.openxmlformats.org/officeDocument/2006/relationships/slide" Target="/ppt/slides/slide1.xml" Id="Re8a2a75d48434c10" /><Relationship Type="http://schemas.openxmlformats.org/officeDocument/2006/relationships/slide" Target="/ppt/slides/slide2.xml" Id="R7d9df283a3924861" /><Relationship Type="http://schemas.openxmlformats.org/officeDocument/2006/relationships/slide" Target="/ppt/slides/slide3.xml" Id="R07eff612e3c9423d" /><Relationship Type="http://schemas.openxmlformats.org/officeDocument/2006/relationships/slide" Target="/ppt/slides/slide4.xml" Id="R0bcb3468c4f54eee" /><Relationship Type="http://schemas.openxmlformats.org/officeDocument/2006/relationships/slide" Target="/ppt/slides/slide5.xml" Id="R3a62dd2cfec44449" /><Relationship Type="http://schemas.openxmlformats.org/officeDocument/2006/relationships/slide" Target="/ppt/slides/slide6.xml" Id="R63cb042d65c14c46" /><Relationship Type="http://schemas.openxmlformats.org/officeDocument/2006/relationships/slide" Target="/ppt/slides/slide7.xml" Id="R5ab6b1321f75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bdc1683ba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3076909a04420" /><Relationship Type="http://schemas.openxmlformats.org/officeDocument/2006/relationships/theme" Target="/ppt/slideMasters/theme/theme1.xml" Id="R083e937e4f78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3076909a044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86001dc14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8c7265dc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f9dde924744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12c68e125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616e9f87a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ac34620c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ad78904fa49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LUKRIS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38 942 747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38 987 572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WÆRSTED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BALCHEN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