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370799094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c5c871691468e"/>
  </p:sldMasterIdLst>
  <p:sldIdLst>
    <p:sldId xmlns:r="http://schemas.openxmlformats.org/officeDocument/2006/relationships" id="256" r:id="Rf124d81a74314a79"/>
    <p:sldId xmlns:r="http://schemas.openxmlformats.org/officeDocument/2006/relationships" id="257" r:id="Re53f5a47bd6f4037"/>
    <p:sldId xmlns:r="http://schemas.openxmlformats.org/officeDocument/2006/relationships" id="258" r:id="Rbcbf064b0c8549d0"/>
    <p:sldId xmlns:r="http://schemas.openxmlformats.org/officeDocument/2006/relationships" id="259" r:id="R56ea0dde91d240a9"/>
    <p:sldId xmlns:r="http://schemas.openxmlformats.org/officeDocument/2006/relationships" id="260" r:id="R637778e10f634308"/>
    <p:sldId xmlns:r="http://schemas.openxmlformats.org/officeDocument/2006/relationships" id="261" r:id="Rf54181484ce04662"/>
    <p:sldId xmlns:r="http://schemas.openxmlformats.org/officeDocument/2006/relationships" id="262" r:id="R743079747f2a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c5c871691468e" /><Relationship Type="http://schemas.openxmlformats.org/officeDocument/2006/relationships/slide" Target="/ppt/slides/slide1.xml" Id="Rf124d81a74314a79" /><Relationship Type="http://schemas.openxmlformats.org/officeDocument/2006/relationships/slide" Target="/ppt/slides/slide2.xml" Id="Re53f5a47bd6f4037" /><Relationship Type="http://schemas.openxmlformats.org/officeDocument/2006/relationships/slide" Target="/ppt/slides/slide3.xml" Id="Rbcbf064b0c8549d0" /><Relationship Type="http://schemas.openxmlformats.org/officeDocument/2006/relationships/slide" Target="/ppt/slides/slide4.xml" Id="R56ea0dde91d240a9" /><Relationship Type="http://schemas.openxmlformats.org/officeDocument/2006/relationships/slide" Target="/ppt/slides/slide5.xml" Id="R637778e10f634308" /><Relationship Type="http://schemas.openxmlformats.org/officeDocument/2006/relationships/slide" Target="/ppt/slides/slide6.xml" Id="Rf54181484ce04662" /><Relationship Type="http://schemas.openxmlformats.org/officeDocument/2006/relationships/slide" Target="/ppt/slides/slide7.xml" Id="R743079747f2a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5d663b3f1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5b368da864788" /><Relationship Type="http://schemas.openxmlformats.org/officeDocument/2006/relationships/theme" Target="/ppt/slideMasters/theme/theme1.xml" Id="R93396fb551e8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5b368da8647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b655207c5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1e3d2197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c000eb3c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5493e1d0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93d23e2a1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9ff4dd3c849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e192d97e7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BRATTETVEIT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BRATTETVEIT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3 861 861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9 165 950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10 919 190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Andersen, Niels Juels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BRATTETVEIT AS</a:t>
            </a:r>
          </a:p>
        </p:txBody>
      </p:sp>
    </p:spTree>
  </p:cSld>
  <p:clrMapOvr>
    <a:masterClrMapping xmlns:a="http://schemas.openxmlformats.org/drawingml/2006/main"/>
  </p:clrMapOvr>
</p:sld>
</file>