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295eefde6440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3f30b2b36b4cc8"/>
  </p:sldMasterIdLst>
  <p:sldIdLst>
    <p:sldId xmlns:r="http://schemas.openxmlformats.org/officeDocument/2006/relationships" id="256" r:id="R764049ad96214db9"/>
    <p:sldId xmlns:r="http://schemas.openxmlformats.org/officeDocument/2006/relationships" id="257" r:id="R0d65844b9a734230"/>
    <p:sldId xmlns:r="http://schemas.openxmlformats.org/officeDocument/2006/relationships" id="258" r:id="Rfb64bd399bc549a4"/>
    <p:sldId xmlns:r="http://schemas.openxmlformats.org/officeDocument/2006/relationships" id="259" r:id="R367f2d40134e49d7"/>
    <p:sldId xmlns:r="http://schemas.openxmlformats.org/officeDocument/2006/relationships" id="260" r:id="R8d19db5ab0244bf9"/>
    <p:sldId xmlns:r="http://schemas.openxmlformats.org/officeDocument/2006/relationships" id="261" r:id="Rc072d58b4c054ccd"/>
    <p:sldId xmlns:r="http://schemas.openxmlformats.org/officeDocument/2006/relationships" id="262" r:id="R79de60cfcbec40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3f30b2b36b4cc8" /><Relationship Type="http://schemas.openxmlformats.org/officeDocument/2006/relationships/slide" Target="/ppt/slides/slide1.xml" Id="R764049ad96214db9" /><Relationship Type="http://schemas.openxmlformats.org/officeDocument/2006/relationships/slide" Target="/ppt/slides/slide2.xml" Id="R0d65844b9a734230" /><Relationship Type="http://schemas.openxmlformats.org/officeDocument/2006/relationships/slide" Target="/ppt/slides/slide3.xml" Id="Rfb64bd399bc549a4" /><Relationship Type="http://schemas.openxmlformats.org/officeDocument/2006/relationships/slide" Target="/ppt/slides/slide4.xml" Id="R367f2d40134e49d7" /><Relationship Type="http://schemas.openxmlformats.org/officeDocument/2006/relationships/slide" Target="/ppt/slides/slide5.xml" Id="R8d19db5ab0244bf9" /><Relationship Type="http://schemas.openxmlformats.org/officeDocument/2006/relationships/slide" Target="/ppt/slides/slide6.xml" Id="Rc072d58b4c054ccd" /><Relationship Type="http://schemas.openxmlformats.org/officeDocument/2006/relationships/slide" Target="/ppt/slides/slide7.xml" Id="R79de60cfcbec40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a3ab1d95f48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7a22f85394b91" /><Relationship Type="http://schemas.openxmlformats.org/officeDocument/2006/relationships/theme" Target="/ppt/slideMasters/theme/theme1.xml" Id="R4264ce8248e14b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77a22f85394b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4808b51f746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96c4248204e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2647f1ea04b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4064928ec4a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8ddae8b0f4c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b5eae47fb43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9b75b321f45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OPTIKK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OPTIKK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−247 971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2 572 888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ALBRIGTSEN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Vagleskogveien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989 257 579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