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6bf8a03f72b4cb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b2100f3fbda47aa"/>
  </p:sldMasterIdLst>
  <p:sldIdLst>
    <p:sldId xmlns:r="http://schemas.openxmlformats.org/officeDocument/2006/relationships" id="256" r:id="R846fc59889664e75"/>
    <p:sldId xmlns:r="http://schemas.openxmlformats.org/officeDocument/2006/relationships" id="257" r:id="Re2d9889a69424ea3"/>
    <p:sldId xmlns:r="http://schemas.openxmlformats.org/officeDocument/2006/relationships" id="258" r:id="Re182c5f339744c1b"/>
    <p:sldId xmlns:r="http://schemas.openxmlformats.org/officeDocument/2006/relationships" id="259" r:id="Rd08013a2432a4e25"/>
    <p:sldId xmlns:r="http://schemas.openxmlformats.org/officeDocument/2006/relationships" id="260" r:id="R58f003a584994498"/>
    <p:sldId xmlns:r="http://schemas.openxmlformats.org/officeDocument/2006/relationships" id="261" r:id="R4f83e771f46e483b"/>
    <p:sldId xmlns:r="http://schemas.openxmlformats.org/officeDocument/2006/relationships" id="262" r:id="R242ecc956da5453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b2100f3fbda47aa" /><Relationship Type="http://schemas.openxmlformats.org/officeDocument/2006/relationships/slide" Target="/ppt/slides/slide1.xml" Id="R846fc59889664e75" /><Relationship Type="http://schemas.openxmlformats.org/officeDocument/2006/relationships/slide" Target="/ppt/slides/slide2.xml" Id="Re2d9889a69424ea3" /><Relationship Type="http://schemas.openxmlformats.org/officeDocument/2006/relationships/slide" Target="/ppt/slides/slide3.xml" Id="Re182c5f339744c1b" /><Relationship Type="http://schemas.openxmlformats.org/officeDocument/2006/relationships/slide" Target="/ppt/slides/slide4.xml" Id="Rd08013a2432a4e25" /><Relationship Type="http://schemas.openxmlformats.org/officeDocument/2006/relationships/slide" Target="/ppt/slides/slide5.xml" Id="R58f003a584994498" /><Relationship Type="http://schemas.openxmlformats.org/officeDocument/2006/relationships/slide" Target="/ppt/slides/slide6.xml" Id="R4f83e771f46e483b" /><Relationship Type="http://schemas.openxmlformats.org/officeDocument/2006/relationships/slide" Target="/ppt/slides/slide7.xml" Id="R242ecc956da5453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28f37dddf93448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a3270f1b56437e" /><Relationship Type="http://schemas.openxmlformats.org/officeDocument/2006/relationships/theme" Target="/ppt/slideMasters/theme/theme1.xml" Id="R3b4560eadbe0402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0a3270f1b56437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2d85e12f4248b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19c0f2fffa4bb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22f54e8a5d41f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82857ed58545f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17d6823831470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382ad759ef449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6acc9d01894ab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ORETUN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ORETUN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ORETUN AS ble etablert [år] og holder til i Sande I Vestfold.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ORETUN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ORETUN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ORETUN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2 386 782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2 987 327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6 321 078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18 963 762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30 521 108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ORETUN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MARTIN SIEM  –  95,0 %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ULLA-BRITT DESIREE NORGINE OLAVSDOTTER FJELLESTAD SIEM  –  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ORETUN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Oreberg gård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3070 Sande I Vestfold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989 267 213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ORETUN AS</a:t>
            </a:r>
          </a:p>
        </p:txBody>
      </p:sp>
    </p:spTree>
  </p:cSld>
  <p:clrMapOvr>
    <a:masterClrMapping xmlns:a="http://schemas.openxmlformats.org/drawingml/2006/main"/>
  </p:clrMapOvr>
</p:sld>
</file>