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f9123b32a141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c3f14db8a47f4"/>
  </p:sldMasterIdLst>
  <p:sldIdLst>
    <p:sldId xmlns:r="http://schemas.openxmlformats.org/officeDocument/2006/relationships" id="256" r:id="Rc12346f225c64c24"/>
    <p:sldId xmlns:r="http://schemas.openxmlformats.org/officeDocument/2006/relationships" id="257" r:id="Raf45df10d44a444c"/>
    <p:sldId xmlns:r="http://schemas.openxmlformats.org/officeDocument/2006/relationships" id="258" r:id="R66c0206bc8fc45cd"/>
    <p:sldId xmlns:r="http://schemas.openxmlformats.org/officeDocument/2006/relationships" id="259" r:id="R3def774f14f447ad"/>
    <p:sldId xmlns:r="http://schemas.openxmlformats.org/officeDocument/2006/relationships" id="260" r:id="R30399940be55424b"/>
    <p:sldId xmlns:r="http://schemas.openxmlformats.org/officeDocument/2006/relationships" id="261" r:id="R0756c1e0d7a94dbc"/>
    <p:sldId xmlns:r="http://schemas.openxmlformats.org/officeDocument/2006/relationships" id="262" r:id="R6abd1d341f3448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c3f14db8a47f4" /><Relationship Type="http://schemas.openxmlformats.org/officeDocument/2006/relationships/slide" Target="/ppt/slides/slide1.xml" Id="Rc12346f225c64c24" /><Relationship Type="http://schemas.openxmlformats.org/officeDocument/2006/relationships/slide" Target="/ppt/slides/slide2.xml" Id="Raf45df10d44a444c" /><Relationship Type="http://schemas.openxmlformats.org/officeDocument/2006/relationships/slide" Target="/ppt/slides/slide3.xml" Id="R66c0206bc8fc45cd" /><Relationship Type="http://schemas.openxmlformats.org/officeDocument/2006/relationships/slide" Target="/ppt/slides/slide4.xml" Id="R3def774f14f447ad" /><Relationship Type="http://schemas.openxmlformats.org/officeDocument/2006/relationships/slide" Target="/ppt/slides/slide5.xml" Id="R30399940be55424b" /><Relationship Type="http://schemas.openxmlformats.org/officeDocument/2006/relationships/slide" Target="/ppt/slides/slide6.xml" Id="R0756c1e0d7a94dbc" /><Relationship Type="http://schemas.openxmlformats.org/officeDocument/2006/relationships/slide" Target="/ppt/slides/slide7.xml" Id="R6abd1d341f3448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603ff81d2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9821a30d8463f" /><Relationship Type="http://schemas.openxmlformats.org/officeDocument/2006/relationships/theme" Target="/ppt/slideMasters/theme/theme1.xml" Id="R676d16f7e5e9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9821a30d846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f4d5f95b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a795177df46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613027563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26e9c38d0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5a775e3f43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24b3c333d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0773cd788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