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b57b407b5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e4213bbc74287"/>
  </p:sldMasterIdLst>
  <p:sldIdLst>
    <p:sldId xmlns:r="http://schemas.openxmlformats.org/officeDocument/2006/relationships" id="256" r:id="Rb7101771bef64d43"/>
    <p:sldId xmlns:r="http://schemas.openxmlformats.org/officeDocument/2006/relationships" id="257" r:id="R4b8462cbca264169"/>
    <p:sldId xmlns:r="http://schemas.openxmlformats.org/officeDocument/2006/relationships" id="258" r:id="R07a51655c5ad4659"/>
    <p:sldId xmlns:r="http://schemas.openxmlformats.org/officeDocument/2006/relationships" id="259" r:id="Rc329880819d14902"/>
    <p:sldId xmlns:r="http://schemas.openxmlformats.org/officeDocument/2006/relationships" id="260" r:id="Rfde015ad3bdc4e30"/>
    <p:sldId xmlns:r="http://schemas.openxmlformats.org/officeDocument/2006/relationships" id="261" r:id="Rce1a8bab2f0a4abb"/>
    <p:sldId xmlns:r="http://schemas.openxmlformats.org/officeDocument/2006/relationships" id="262" r:id="R626fe63578fb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e4213bbc74287" /><Relationship Type="http://schemas.openxmlformats.org/officeDocument/2006/relationships/slide" Target="/ppt/slides/slide1.xml" Id="Rb7101771bef64d43" /><Relationship Type="http://schemas.openxmlformats.org/officeDocument/2006/relationships/slide" Target="/ppt/slides/slide2.xml" Id="R4b8462cbca264169" /><Relationship Type="http://schemas.openxmlformats.org/officeDocument/2006/relationships/slide" Target="/ppt/slides/slide3.xml" Id="R07a51655c5ad4659" /><Relationship Type="http://schemas.openxmlformats.org/officeDocument/2006/relationships/slide" Target="/ppt/slides/slide4.xml" Id="Rc329880819d14902" /><Relationship Type="http://schemas.openxmlformats.org/officeDocument/2006/relationships/slide" Target="/ppt/slides/slide5.xml" Id="Rfde015ad3bdc4e30" /><Relationship Type="http://schemas.openxmlformats.org/officeDocument/2006/relationships/slide" Target="/ppt/slides/slide6.xml" Id="Rce1a8bab2f0a4abb" /><Relationship Type="http://schemas.openxmlformats.org/officeDocument/2006/relationships/slide" Target="/ppt/slides/slide7.xml" Id="R626fe63578fb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3e98c747a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8d94a47cb4798" /><Relationship Type="http://schemas.openxmlformats.org/officeDocument/2006/relationships/theme" Target="/ppt/slideMasters/theme/theme1.xml" Id="R3f98ed6a6a3f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8d94a47cb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6f835f469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b720d28d1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5fa616c63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4b6de9baf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9695e30c49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821ba89d648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c016790ea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URSA MINOR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URSA MINOR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15 034 666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11 055 668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15 255 558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18 046 686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24 103 229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GUNNESTAD ENDRESEN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EDVARD VIHOVDE ENDRESEN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ENDRESEN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VIHOVDE ENDRESEN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Arnstein Endresen, Heia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82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URSA MINOR AS</a:t>
            </a:r>
          </a:p>
        </p:txBody>
      </p:sp>
    </p:spTree>
  </p:cSld>
  <p:clrMapOvr>
    <a:masterClrMapping xmlns:a="http://schemas.openxmlformats.org/drawingml/2006/main"/>
  </p:clrMapOvr>
</p:sld>
</file>