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8f09e023a447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9eb89a38274e5d"/>
  </p:sldMasterIdLst>
  <p:sldIdLst>
    <p:sldId xmlns:r="http://schemas.openxmlformats.org/officeDocument/2006/relationships" id="256" r:id="Rf586d5a25ff64b36"/>
    <p:sldId xmlns:r="http://schemas.openxmlformats.org/officeDocument/2006/relationships" id="257" r:id="R9e5b935d412a4add"/>
    <p:sldId xmlns:r="http://schemas.openxmlformats.org/officeDocument/2006/relationships" id="258" r:id="R0a80972801384bb5"/>
    <p:sldId xmlns:r="http://schemas.openxmlformats.org/officeDocument/2006/relationships" id="259" r:id="R4f2796b817bc4e0f"/>
    <p:sldId xmlns:r="http://schemas.openxmlformats.org/officeDocument/2006/relationships" id="260" r:id="R6fe1bc80018b4a3a"/>
    <p:sldId xmlns:r="http://schemas.openxmlformats.org/officeDocument/2006/relationships" id="261" r:id="R8ca52efc4bef41bc"/>
    <p:sldId xmlns:r="http://schemas.openxmlformats.org/officeDocument/2006/relationships" id="262" r:id="Rf964eb6c137345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9eb89a38274e5d" /><Relationship Type="http://schemas.openxmlformats.org/officeDocument/2006/relationships/slide" Target="/ppt/slides/slide1.xml" Id="Rf586d5a25ff64b36" /><Relationship Type="http://schemas.openxmlformats.org/officeDocument/2006/relationships/slide" Target="/ppt/slides/slide2.xml" Id="R9e5b935d412a4add" /><Relationship Type="http://schemas.openxmlformats.org/officeDocument/2006/relationships/slide" Target="/ppt/slides/slide3.xml" Id="R0a80972801384bb5" /><Relationship Type="http://schemas.openxmlformats.org/officeDocument/2006/relationships/slide" Target="/ppt/slides/slide4.xml" Id="R4f2796b817bc4e0f" /><Relationship Type="http://schemas.openxmlformats.org/officeDocument/2006/relationships/slide" Target="/ppt/slides/slide5.xml" Id="R6fe1bc80018b4a3a" /><Relationship Type="http://schemas.openxmlformats.org/officeDocument/2006/relationships/slide" Target="/ppt/slides/slide6.xml" Id="R8ca52efc4bef41bc" /><Relationship Type="http://schemas.openxmlformats.org/officeDocument/2006/relationships/slide" Target="/ppt/slides/slide7.xml" Id="Rf964eb6c137345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ad41faf3e14b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b1c50d3cd44e5" /><Relationship Type="http://schemas.openxmlformats.org/officeDocument/2006/relationships/theme" Target="/ppt/slideMasters/theme/theme1.xml" Id="Ra9b59b258dff49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4b1c50d3cd44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928c8c9c242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b2afd05ad4f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3c4e5855a47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17e6622a94a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5e80d6e9e40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1b3ad758a4c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5314972d245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LAUVLAND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LAUVLAND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LAUVLAND HOLDING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LAUVLAND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LAUVLAND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LAUVLAND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2 934 378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3 055 914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13 607 801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13 811 107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LAUVLAND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KOLBJØRN LAUVLAND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LAUVLAND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Terneveien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4879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989 298 364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LAUVLAND HOLDING AS</a:t>
            </a:r>
          </a:p>
        </p:txBody>
      </p:sp>
    </p:spTree>
  </p:cSld>
  <p:clrMapOvr>
    <a:masterClrMapping xmlns:a="http://schemas.openxmlformats.org/drawingml/2006/main"/>
  </p:clrMapOvr>
</p:sld>
</file>