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8144c6e98e4c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0563d877c948b4"/>
  </p:sldMasterIdLst>
  <p:sldIdLst>
    <p:sldId xmlns:r="http://schemas.openxmlformats.org/officeDocument/2006/relationships" id="256" r:id="R321be9ecebcc40d1"/>
    <p:sldId xmlns:r="http://schemas.openxmlformats.org/officeDocument/2006/relationships" id="257" r:id="R20bc941d6863447d"/>
    <p:sldId xmlns:r="http://schemas.openxmlformats.org/officeDocument/2006/relationships" id="258" r:id="R9217a08d35894c9a"/>
    <p:sldId xmlns:r="http://schemas.openxmlformats.org/officeDocument/2006/relationships" id="259" r:id="R1ca7cadcb05b450b"/>
    <p:sldId xmlns:r="http://schemas.openxmlformats.org/officeDocument/2006/relationships" id="260" r:id="R8fb8fdd499214fd6"/>
    <p:sldId xmlns:r="http://schemas.openxmlformats.org/officeDocument/2006/relationships" id="261" r:id="R1d8ebd9fc86f41c7"/>
    <p:sldId xmlns:r="http://schemas.openxmlformats.org/officeDocument/2006/relationships" id="262" r:id="Rfb225a0041184a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0563d877c948b4" /><Relationship Type="http://schemas.openxmlformats.org/officeDocument/2006/relationships/slide" Target="/ppt/slides/slide1.xml" Id="R321be9ecebcc40d1" /><Relationship Type="http://schemas.openxmlformats.org/officeDocument/2006/relationships/slide" Target="/ppt/slides/slide2.xml" Id="R20bc941d6863447d" /><Relationship Type="http://schemas.openxmlformats.org/officeDocument/2006/relationships/slide" Target="/ppt/slides/slide3.xml" Id="R9217a08d35894c9a" /><Relationship Type="http://schemas.openxmlformats.org/officeDocument/2006/relationships/slide" Target="/ppt/slides/slide4.xml" Id="R1ca7cadcb05b450b" /><Relationship Type="http://schemas.openxmlformats.org/officeDocument/2006/relationships/slide" Target="/ppt/slides/slide5.xml" Id="R8fb8fdd499214fd6" /><Relationship Type="http://schemas.openxmlformats.org/officeDocument/2006/relationships/slide" Target="/ppt/slides/slide6.xml" Id="R1d8ebd9fc86f41c7" /><Relationship Type="http://schemas.openxmlformats.org/officeDocument/2006/relationships/slide" Target="/ppt/slides/slide7.xml" Id="Rfb225a0041184a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d205f3d1ee44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f0719da364a12" /><Relationship Type="http://schemas.openxmlformats.org/officeDocument/2006/relationships/theme" Target="/ppt/slideMasters/theme/theme1.xml" Id="R79769f397ecd43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9f0719da364a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7c6624cc54a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dee2bc81f41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f405afe5444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97c32ced948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02e4bd3cd4f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a07e64ef64b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9a921ef1d47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FLOSTA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FLOSTA INVEST AS ble etablert [år] og holder til i Kolbjørnsvik.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−1 279 772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1 069 251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1 124 019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FLATEBØ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Sandvigheia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4816 Kolbjørnsvik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INVEST AS</a:t>
            </a:r>
          </a:p>
        </p:txBody>
      </p:sp>
    </p:spTree>
  </p:cSld>
  <p:clrMapOvr>
    <a:masterClrMapping xmlns:a="http://schemas.openxmlformats.org/drawingml/2006/main"/>
  </p:clrMapOvr>
</p:sld>
</file>