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b40f4d4d1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60ec541e5f4541"/>
  </p:sldMasterIdLst>
  <p:sldIdLst>
    <p:sldId xmlns:r="http://schemas.openxmlformats.org/officeDocument/2006/relationships" id="256" r:id="R24cc790a41ee49fe"/>
    <p:sldId xmlns:r="http://schemas.openxmlformats.org/officeDocument/2006/relationships" id="257" r:id="R27721648273e43e5"/>
    <p:sldId xmlns:r="http://schemas.openxmlformats.org/officeDocument/2006/relationships" id="258" r:id="R071d140fd49f47cd"/>
    <p:sldId xmlns:r="http://schemas.openxmlformats.org/officeDocument/2006/relationships" id="259" r:id="R3cd43d32031d43cc"/>
    <p:sldId xmlns:r="http://schemas.openxmlformats.org/officeDocument/2006/relationships" id="260" r:id="R4ddaa18f24ea43b4"/>
    <p:sldId xmlns:r="http://schemas.openxmlformats.org/officeDocument/2006/relationships" id="261" r:id="R91dfb52943474346"/>
    <p:sldId xmlns:r="http://schemas.openxmlformats.org/officeDocument/2006/relationships" id="262" r:id="R40e6bedab6b2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0ec541e5f4541" /><Relationship Type="http://schemas.openxmlformats.org/officeDocument/2006/relationships/slide" Target="/ppt/slides/slide1.xml" Id="R24cc790a41ee49fe" /><Relationship Type="http://schemas.openxmlformats.org/officeDocument/2006/relationships/slide" Target="/ppt/slides/slide2.xml" Id="R27721648273e43e5" /><Relationship Type="http://schemas.openxmlformats.org/officeDocument/2006/relationships/slide" Target="/ppt/slides/slide3.xml" Id="R071d140fd49f47cd" /><Relationship Type="http://schemas.openxmlformats.org/officeDocument/2006/relationships/slide" Target="/ppt/slides/slide4.xml" Id="R3cd43d32031d43cc" /><Relationship Type="http://schemas.openxmlformats.org/officeDocument/2006/relationships/slide" Target="/ppt/slides/slide5.xml" Id="R4ddaa18f24ea43b4" /><Relationship Type="http://schemas.openxmlformats.org/officeDocument/2006/relationships/slide" Target="/ppt/slides/slide6.xml" Id="R91dfb52943474346" /><Relationship Type="http://schemas.openxmlformats.org/officeDocument/2006/relationships/slide" Target="/ppt/slides/slide7.xml" Id="R40e6bedab6b2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982681ab0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0ec694af48ad" /><Relationship Type="http://schemas.openxmlformats.org/officeDocument/2006/relationships/theme" Target="/ppt/slideMasters/theme/theme1.xml" Id="Rd5760a87ac42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40ec694af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d116e797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7006a505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1ad727fff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41623cf3f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bc2ef04ec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aad99c7c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5a382430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