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aa6fafd37c4e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21723469454906"/>
  </p:sldMasterIdLst>
  <p:sldIdLst>
    <p:sldId xmlns:r="http://schemas.openxmlformats.org/officeDocument/2006/relationships" id="256" r:id="Re533b24f3de34c71"/>
    <p:sldId xmlns:r="http://schemas.openxmlformats.org/officeDocument/2006/relationships" id="257" r:id="R97b14cac2c0e4215"/>
    <p:sldId xmlns:r="http://schemas.openxmlformats.org/officeDocument/2006/relationships" id="258" r:id="Rf82b41424b404b32"/>
    <p:sldId xmlns:r="http://schemas.openxmlformats.org/officeDocument/2006/relationships" id="259" r:id="R6dc7a5e9fad94102"/>
    <p:sldId xmlns:r="http://schemas.openxmlformats.org/officeDocument/2006/relationships" id="260" r:id="R9aee6488417144f8"/>
    <p:sldId xmlns:r="http://schemas.openxmlformats.org/officeDocument/2006/relationships" id="261" r:id="R519cec5534804a67"/>
    <p:sldId xmlns:r="http://schemas.openxmlformats.org/officeDocument/2006/relationships" id="262" r:id="R77db3d294f584b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21723469454906" /><Relationship Type="http://schemas.openxmlformats.org/officeDocument/2006/relationships/slide" Target="/ppt/slides/slide1.xml" Id="Re533b24f3de34c71" /><Relationship Type="http://schemas.openxmlformats.org/officeDocument/2006/relationships/slide" Target="/ppt/slides/slide2.xml" Id="R97b14cac2c0e4215" /><Relationship Type="http://schemas.openxmlformats.org/officeDocument/2006/relationships/slide" Target="/ppt/slides/slide3.xml" Id="Rf82b41424b404b32" /><Relationship Type="http://schemas.openxmlformats.org/officeDocument/2006/relationships/slide" Target="/ppt/slides/slide4.xml" Id="R6dc7a5e9fad94102" /><Relationship Type="http://schemas.openxmlformats.org/officeDocument/2006/relationships/slide" Target="/ppt/slides/slide5.xml" Id="R9aee6488417144f8" /><Relationship Type="http://schemas.openxmlformats.org/officeDocument/2006/relationships/slide" Target="/ppt/slides/slide6.xml" Id="R519cec5534804a67" /><Relationship Type="http://schemas.openxmlformats.org/officeDocument/2006/relationships/slide" Target="/ppt/slides/slide7.xml" Id="R77db3d294f584b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2ee72a898846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944f91389440a" /><Relationship Type="http://schemas.openxmlformats.org/officeDocument/2006/relationships/theme" Target="/ppt/slideMasters/theme/theme1.xml" Id="R168d3cbaee8243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9944f9138944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c469c8fc84f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b099c614b46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85ad5bd3542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a747111a34a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e96889b194c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68229914c49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98e4635724e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PHS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PHS INVEST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213 608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351 724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8 307 026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PIS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PRS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RFM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HALVARD STRAND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Margrethe Jørgensens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01 85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989 316 249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PHS INVEST AS</a:t>
            </a:r>
          </a:p>
        </p:txBody>
      </p:sp>
    </p:spTree>
  </p:cSld>
  <p:clrMapOvr>
    <a:masterClrMapping xmlns:a="http://schemas.openxmlformats.org/drawingml/2006/main"/>
  </p:clrMapOvr>
</p:sld>
</file>