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f3a4be6554e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ec61a20c44e67"/>
  </p:sldMasterIdLst>
  <p:sldIdLst>
    <p:sldId xmlns:r="http://schemas.openxmlformats.org/officeDocument/2006/relationships" id="256" r:id="R85f4affbc5c649a8"/>
    <p:sldId xmlns:r="http://schemas.openxmlformats.org/officeDocument/2006/relationships" id="257" r:id="Rb1620c199b214d55"/>
    <p:sldId xmlns:r="http://schemas.openxmlformats.org/officeDocument/2006/relationships" id="258" r:id="R6dcb69cb2e9345af"/>
    <p:sldId xmlns:r="http://schemas.openxmlformats.org/officeDocument/2006/relationships" id="259" r:id="R43bfd4fb41e64ba5"/>
    <p:sldId xmlns:r="http://schemas.openxmlformats.org/officeDocument/2006/relationships" id="260" r:id="Re252b4ffcf5f4d0e"/>
    <p:sldId xmlns:r="http://schemas.openxmlformats.org/officeDocument/2006/relationships" id="261" r:id="R5a17e158bf564294"/>
    <p:sldId xmlns:r="http://schemas.openxmlformats.org/officeDocument/2006/relationships" id="262" r:id="R9160577d6829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ec61a20c44e67" /><Relationship Type="http://schemas.openxmlformats.org/officeDocument/2006/relationships/slide" Target="/ppt/slides/slide1.xml" Id="R85f4affbc5c649a8" /><Relationship Type="http://schemas.openxmlformats.org/officeDocument/2006/relationships/slide" Target="/ppt/slides/slide2.xml" Id="Rb1620c199b214d55" /><Relationship Type="http://schemas.openxmlformats.org/officeDocument/2006/relationships/slide" Target="/ppt/slides/slide3.xml" Id="R6dcb69cb2e9345af" /><Relationship Type="http://schemas.openxmlformats.org/officeDocument/2006/relationships/slide" Target="/ppt/slides/slide4.xml" Id="R43bfd4fb41e64ba5" /><Relationship Type="http://schemas.openxmlformats.org/officeDocument/2006/relationships/slide" Target="/ppt/slides/slide5.xml" Id="Re252b4ffcf5f4d0e" /><Relationship Type="http://schemas.openxmlformats.org/officeDocument/2006/relationships/slide" Target="/ppt/slides/slide6.xml" Id="R5a17e158bf564294" /><Relationship Type="http://schemas.openxmlformats.org/officeDocument/2006/relationships/slide" Target="/ppt/slides/slide7.xml" Id="R9160577d6829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ee08ea59e242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401b841784099" /><Relationship Type="http://schemas.openxmlformats.org/officeDocument/2006/relationships/theme" Target="/ppt/slideMasters/theme/theme1.xml" Id="R76ccf301ac2f47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5401b84178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d974c5fd9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d27ee61eb41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ce6b71616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25e2648a04f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9a033d7154b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92c403c9d4a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4cd9fa14b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