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0176e64b34b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64b38b20f040eb"/>
  </p:sldMasterIdLst>
  <p:sldIdLst>
    <p:sldId xmlns:r="http://schemas.openxmlformats.org/officeDocument/2006/relationships" id="256" r:id="R69cf4226044246e6"/>
    <p:sldId xmlns:r="http://schemas.openxmlformats.org/officeDocument/2006/relationships" id="257" r:id="Rd55928ea39a94acf"/>
    <p:sldId xmlns:r="http://schemas.openxmlformats.org/officeDocument/2006/relationships" id="258" r:id="R40bd67738efd43f5"/>
    <p:sldId xmlns:r="http://schemas.openxmlformats.org/officeDocument/2006/relationships" id="259" r:id="R37450a45d28846d9"/>
    <p:sldId xmlns:r="http://schemas.openxmlformats.org/officeDocument/2006/relationships" id="260" r:id="R96133a2fbdf043fb"/>
    <p:sldId xmlns:r="http://schemas.openxmlformats.org/officeDocument/2006/relationships" id="261" r:id="R1a98772c569d4951"/>
    <p:sldId xmlns:r="http://schemas.openxmlformats.org/officeDocument/2006/relationships" id="262" r:id="Rce99ba5db083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4b38b20f040eb" /><Relationship Type="http://schemas.openxmlformats.org/officeDocument/2006/relationships/slide" Target="/ppt/slides/slide1.xml" Id="R69cf4226044246e6" /><Relationship Type="http://schemas.openxmlformats.org/officeDocument/2006/relationships/slide" Target="/ppt/slides/slide2.xml" Id="Rd55928ea39a94acf" /><Relationship Type="http://schemas.openxmlformats.org/officeDocument/2006/relationships/slide" Target="/ppt/slides/slide3.xml" Id="R40bd67738efd43f5" /><Relationship Type="http://schemas.openxmlformats.org/officeDocument/2006/relationships/slide" Target="/ppt/slides/slide4.xml" Id="R37450a45d28846d9" /><Relationship Type="http://schemas.openxmlformats.org/officeDocument/2006/relationships/slide" Target="/ppt/slides/slide5.xml" Id="R96133a2fbdf043fb" /><Relationship Type="http://schemas.openxmlformats.org/officeDocument/2006/relationships/slide" Target="/ppt/slides/slide6.xml" Id="R1a98772c569d4951" /><Relationship Type="http://schemas.openxmlformats.org/officeDocument/2006/relationships/slide" Target="/ppt/slides/slide7.xml" Id="Rce99ba5db083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c1701558b46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698e22b9f43c7" /><Relationship Type="http://schemas.openxmlformats.org/officeDocument/2006/relationships/theme" Target="/ppt/slideMasters/theme/theme1.xml" Id="R64cd64a02d6f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698e22b9f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0d85fd0b0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1af40351b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15eba6b8b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31f4ea64f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1d7eb255047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998ecf164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3037a75d4f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BJØRN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BJØRN HAGEN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−204 385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842 844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Røysavegen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989 447 947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HAGEN AS</a:t>
            </a:r>
          </a:p>
        </p:txBody>
      </p:sp>
    </p:spTree>
  </p:cSld>
  <p:clrMapOvr>
    <a:masterClrMapping xmlns:a="http://schemas.openxmlformats.org/drawingml/2006/main"/>
  </p:clrMapOvr>
</p:sld>
</file>