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34bba8124e45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897d850adc459e"/>
  </p:sldMasterIdLst>
  <p:sldIdLst>
    <p:sldId xmlns:r="http://schemas.openxmlformats.org/officeDocument/2006/relationships" id="256" r:id="R6ee48de33eec40f4"/>
    <p:sldId xmlns:r="http://schemas.openxmlformats.org/officeDocument/2006/relationships" id="257" r:id="Refe839c69b264661"/>
    <p:sldId xmlns:r="http://schemas.openxmlformats.org/officeDocument/2006/relationships" id="258" r:id="R71a5d94ba81c4e5e"/>
    <p:sldId xmlns:r="http://schemas.openxmlformats.org/officeDocument/2006/relationships" id="259" r:id="R37461a5fc90f488a"/>
    <p:sldId xmlns:r="http://schemas.openxmlformats.org/officeDocument/2006/relationships" id="260" r:id="R1872d47997f745cb"/>
    <p:sldId xmlns:r="http://schemas.openxmlformats.org/officeDocument/2006/relationships" id="261" r:id="R59cace7d2b804e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97d850adc459e" /><Relationship Type="http://schemas.openxmlformats.org/officeDocument/2006/relationships/slide" Target="/ppt/slides/slide1.xml" Id="R6ee48de33eec40f4" /><Relationship Type="http://schemas.openxmlformats.org/officeDocument/2006/relationships/slide" Target="/ppt/slides/slide2.xml" Id="Refe839c69b264661" /><Relationship Type="http://schemas.openxmlformats.org/officeDocument/2006/relationships/slide" Target="/ppt/slides/slide3.xml" Id="R71a5d94ba81c4e5e" /><Relationship Type="http://schemas.openxmlformats.org/officeDocument/2006/relationships/slide" Target="/ppt/slides/slide4.xml" Id="R37461a5fc90f488a" /><Relationship Type="http://schemas.openxmlformats.org/officeDocument/2006/relationships/slide" Target="/ppt/slides/slide5.xml" Id="R1872d47997f745cb" /><Relationship Type="http://schemas.openxmlformats.org/officeDocument/2006/relationships/slide" Target="/ppt/slides/slide6.xml" Id="R59cace7d2b804e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58fd60d654f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7594cdc1941da" /><Relationship Type="http://schemas.openxmlformats.org/officeDocument/2006/relationships/theme" Target="/ppt/slideMasters/theme/theme1.xml" Id="R3ecfa1c39b734c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97594cdc1941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652a16a9c4f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b7e1a625b48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89d41733a4d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f36aa44e841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76223b28040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4194ace3849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AKERSGATENS MEDIEKONTOR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AKERSGATENS MEDIEKONTOR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AKERSGATENS MEDIEKONTOR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AKERSGATENS MEDIEKONTOR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AKERSGATENS MEDIEKONTOR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AKERSGATENS MEDIEKONTOR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FAGPRESSES FORENING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AKERSGATENS MEDIEKONTOR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989 549 669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AKERSGATENS MEDIEKONTOR AS</a:t>
            </a:r>
          </a:p>
        </p:txBody>
      </p:sp>
    </p:spTree>
  </p:cSld>
  <p:clrMapOvr>
    <a:masterClrMapping xmlns:a="http://schemas.openxmlformats.org/drawingml/2006/main"/>
  </p:clrMapOvr>
</p:sld>
</file>