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8dcd53dfe545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8cb17ca7e04e20"/>
  </p:sldMasterIdLst>
  <p:sldIdLst>
    <p:sldId xmlns:r="http://schemas.openxmlformats.org/officeDocument/2006/relationships" id="256" r:id="R84e9e1bf27c14cd9"/>
    <p:sldId xmlns:r="http://schemas.openxmlformats.org/officeDocument/2006/relationships" id="257" r:id="R1c327974d3454d4d"/>
    <p:sldId xmlns:r="http://schemas.openxmlformats.org/officeDocument/2006/relationships" id="258" r:id="R835814864aa44096"/>
    <p:sldId xmlns:r="http://schemas.openxmlformats.org/officeDocument/2006/relationships" id="259" r:id="R2a839d33d7a54563"/>
    <p:sldId xmlns:r="http://schemas.openxmlformats.org/officeDocument/2006/relationships" id="260" r:id="R22e0831e90344815"/>
    <p:sldId xmlns:r="http://schemas.openxmlformats.org/officeDocument/2006/relationships" id="261" r:id="R310af5e98f2845ab"/>
    <p:sldId xmlns:r="http://schemas.openxmlformats.org/officeDocument/2006/relationships" id="262" r:id="R6d9354c043b54c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8cb17ca7e04e20" /><Relationship Type="http://schemas.openxmlformats.org/officeDocument/2006/relationships/slide" Target="/ppt/slides/slide1.xml" Id="R84e9e1bf27c14cd9" /><Relationship Type="http://schemas.openxmlformats.org/officeDocument/2006/relationships/slide" Target="/ppt/slides/slide2.xml" Id="R1c327974d3454d4d" /><Relationship Type="http://schemas.openxmlformats.org/officeDocument/2006/relationships/slide" Target="/ppt/slides/slide3.xml" Id="R835814864aa44096" /><Relationship Type="http://schemas.openxmlformats.org/officeDocument/2006/relationships/slide" Target="/ppt/slides/slide4.xml" Id="R2a839d33d7a54563" /><Relationship Type="http://schemas.openxmlformats.org/officeDocument/2006/relationships/slide" Target="/ppt/slides/slide5.xml" Id="R22e0831e90344815" /><Relationship Type="http://schemas.openxmlformats.org/officeDocument/2006/relationships/slide" Target="/ppt/slides/slide6.xml" Id="R310af5e98f2845ab" /><Relationship Type="http://schemas.openxmlformats.org/officeDocument/2006/relationships/slide" Target="/ppt/slides/slide7.xml" Id="R6d9354c043b54c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ce2eadb99049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6bc3869d1408c" /><Relationship Type="http://schemas.openxmlformats.org/officeDocument/2006/relationships/theme" Target="/ppt/slideMasters/theme/theme1.xml" Id="Rb800d2907f7c4d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26bc3869d140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eea7c5e934c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cfb22e4e745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d52bc36c348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cd9a34e7641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525cadb074a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70ba9044247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df02fd30d41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LANDMARKS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LANDMARKS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LANDMARKS AS ble etablert [år] og holder til i Balestrand.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LANDMARKS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LANDMARKS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LANDMARKS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2 066 492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1 435 522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1 068 461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4 237 155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4 870 525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LANDMARKS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LANDMARK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LANDMARKS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Dragsvik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6899 Balestrand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zelandmark@gmail.com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989 683 683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LANDMARKS AS</a:t>
            </a:r>
          </a:p>
        </p:txBody>
      </p:sp>
    </p:spTree>
  </p:cSld>
  <p:clrMapOvr>
    <a:masterClrMapping xmlns:a="http://schemas.openxmlformats.org/drawingml/2006/main"/>
  </p:clrMapOvr>
</p:sld>
</file>