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7e91f5f260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4ab31835f44ed"/>
  </p:sldMasterIdLst>
  <p:sldIdLst>
    <p:sldId xmlns:r="http://schemas.openxmlformats.org/officeDocument/2006/relationships" id="256" r:id="Ra3e64cc990774b1d"/>
    <p:sldId xmlns:r="http://schemas.openxmlformats.org/officeDocument/2006/relationships" id="257" r:id="R6891e3ea0b3b4b16"/>
    <p:sldId xmlns:r="http://schemas.openxmlformats.org/officeDocument/2006/relationships" id="258" r:id="R3303757ecdf74637"/>
    <p:sldId xmlns:r="http://schemas.openxmlformats.org/officeDocument/2006/relationships" id="259" r:id="Rab349e7c079e4eaf"/>
    <p:sldId xmlns:r="http://schemas.openxmlformats.org/officeDocument/2006/relationships" id="260" r:id="Rab29cb1733b84e06"/>
    <p:sldId xmlns:r="http://schemas.openxmlformats.org/officeDocument/2006/relationships" id="261" r:id="Rfefae01f33fc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4ab31835f44ed" /><Relationship Type="http://schemas.openxmlformats.org/officeDocument/2006/relationships/slide" Target="/ppt/slides/slide1.xml" Id="Ra3e64cc990774b1d" /><Relationship Type="http://schemas.openxmlformats.org/officeDocument/2006/relationships/slide" Target="/ppt/slides/slide2.xml" Id="R6891e3ea0b3b4b16" /><Relationship Type="http://schemas.openxmlformats.org/officeDocument/2006/relationships/slide" Target="/ppt/slides/slide3.xml" Id="R3303757ecdf74637" /><Relationship Type="http://schemas.openxmlformats.org/officeDocument/2006/relationships/slide" Target="/ppt/slides/slide4.xml" Id="Rab349e7c079e4eaf" /><Relationship Type="http://schemas.openxmlformats.org/officeDocument/2006/relationships/slide" Target="/ppt/slides/slide5.xml" Id="Rab29cb1733b84e06" /><Relationship Type="http://schemas.openxmlformats.org/officeDocument/2006/relationships/slide" Target="/ppt/slides/slide6.xml" Id="Rfefae01f33fc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5cea133a9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f1c97b8a425e" /><Relationship Type="http://schemas.openxmlformats.org/officeDocument/2006/relationships/theme" Target="/ppt/slideMasters/theme/theme1.xml" Id="Rb789977b0ea6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59f1c97b8a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2a15a88c84d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fadad63a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f221b8eb7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687ef3379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b4a2e562b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044978b61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BR. A.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BR. A. INVESTERING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3 276 269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Åsentunet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989 958 356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A. INVESTERING AS</a:t>
            </a:r>
          </a:p>
        </p:txBody>
      </p:sp>
    </p:spTree>
  </p:cSld>
  <p:clrMapOvr>
    <a:masterClrMapping xmlns:a="http://schemas.openxmlformats.org/drawingml/2006/main"/>
  </p:clrMapOvr>
</p:sld>
</file>