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18763b0d494b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ee85a32d994a2d"/>
  </p:sldMasterIdLst>
  <p:sldIdLst>
    <p:sldId xmlns:r="http://schemas.openxmlformats.org/officeDocument/2006/relationships" id="256" r:id="Reee168884168488b"/>
    <p:sldId xmlns:r="http://schemas.openxmlformats.org/officeDocument/2006/relationships" id="257" r:id="Rb5e4665f48f7432e"/>
    <p:sldId xmlns:r="http://schemas.openxmlformats.org/officeDocument/2006/relationships" id="258" r:id="R27a9f49c7dfb4d97"/>
    <p:sldId xmlns:r="http://schemas.openxmlformats.org/officeDocument/2006/relationships" id="259" r:id="Rfc756819e6894562"/>
    <p:sldId xmlns:r="http://schemas.openxmlformats.org/officeDocument/2006/relationships" id="260" r:id="R20c80edce4da48a3"/>
    <p:sldId xmlns:r="http://schemas.openxmlformats.org/officeDocument/2006/relationships" id="261" r:id="Rbb18a8c23a6149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ee85a32d994a2d" /><Relationship Type="http://schemas.openxmlformats.org/officeDocument/2006/relationships/slide" Target="/ppt/slides/slide1.xml" Id="Reee168884168488b" /><Relationship Type="http://schemas.openxmlformats.org/officeDocument/2006/relationships/slide" Target="/ppt/slides/slide2.xml" Id="Rb5e4665f48f7432e" /><Relationship Type="http://schemas.openxmlformats.org/officeDocument/2006/relationships/slide" Target="/ppt/slides/slide3.xml" Id="R27a9f49c7dfb4d97" /><Relationship Type="http://schemas.openxmlformats.org/officeDocument/2006/relationships/slide" Target="/ppt/slides/slide4.xml" Id="Rfc756819e6894562" /><Relationship Type="http://schemas.openxmlformats.org/officeDocument/2006/relationships/slide" Target="/ppt/slides/slide5.xml" Id="R20c80edce4da48a3" /><Relationship Type="http://schemas.openxmlformats.org/officeDocument/2006/relationships/slide" Target="/ppt/slides/slide6.xml" Id="Rbb18a8c23a6149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19b355f13243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6def1e22574849" /><Relationship Type="http://schemas.openxmlformats.org/officeDocument/2006/relationships/theme" Target="/ppt/slideMasters/theme/theme1.xml" Id="Rf1425abf9e9045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6def1e225748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bc480da2a34d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4fbbacce8b41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c36a6313244f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0122d14a854b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99d4bfa8534e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51ef3620ef46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EIKA DIGITALBANK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DIGITALBANK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EIKA DIGITALBANK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DIGITALBANK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DIGITALBANK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DIGITALBANK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EIKA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DIGITALBANK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87 81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989 997 254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DIGITALBANK AS</a:t>
            </a:r>
          </a:p>
        </p:txBody>
      </p:sp>
    </p:spTree>
  </p:cSld>
  <p:clrMapOvr>
    <a:masterClrMapping xmlns:a="http://schemas.openxmlformats.org/drawingml/2006/main"/>
  </p:clrMapOvr>
</p:sld>
</file>