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e074580fe645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5acd1826a24887"/>
  </p:sldMasterIdLst>
  <p:sldIdLst>
    <p:sldId xmlns:r="http://schemas.openxmlformats.org/officeDocument/2006/relationships" id="256" r:id="R1394600983e946ab"/>
    <p:sldId xmlns:r="http://schemas.openxmlformats.org/officeDocument/2006/relationships" id="257" r:id="R9bd7057d55af49d9"/>
    <p:sldId xmlns:r="http://schemas.openxmlformats.org/officeDocument/2006/relationships" id="258" r:id="R68ff0e7651d34103"/>
    <p:sldId xmlns:r="http://schemas.openxmlformats.org/officeDocument/2006/relationships" id="259" r:id="R4a0e82599f224808"/>
    <p:sldId xmlns:r="http://schemas.openxmlformats.org/officeDocument/2006/relationships" id="260" r:id="R8c8235e83f714f86"/>
    <p:sldId xmlns:r="http://schemas.openxmlformats.org/officeDocument/2006/relationships" id="261" r:id="Ra797f3d79c344807"/>
    <p:sldId xmlns:r="http://schemas.openxmlformats.org/officeDocument/2006/relationships" id="262" r:id="Re0c9691bb52447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acd1826a24887" /><Relationship Type="http://schemas.openxmlformats.org/officeDocument/2006/relationships/slide" Target="/ppt/slides/slide1.xml" Id="R1394600983e946ab" /><Relationship Type="http://schemas.openxmlformats.org/officeDocument/2006/relationships/slide" Target="/ppt/slides/slide2.xml" Id="R9bd7057d55af49d9" /><Relationship Type="http://schemas.openxmlformats.org/officeDocument/2006/relationships/slide" Target="/ppt/slides/slide3.xml" Id="R68ff0e7651d34103" /><Relationship Type="http://schemas.openxmlformats.org/officeDocument/2006/relationships/slide" Target="/ppt/slides/slide4.xml" Id="R4a0e82599f224808" /><Relationship Type="http://schemas.openxmlformats.org/officeDocument/2006/relationships/slide" Target="/ppt/slides/slide5.xml" Id="R8c8235e83f714f86" /><Relationship Type="http://schemas.openxmlformats.org/officeDocument/2006/relationships/slide" Target="/ppt/slides/slide6.xml" Id="Ra797f3d79c344807" /><Relationship Type="http://schemas.openxmlformats.org/officeDocument/2006/relationships/slide" Target="/ppt/slides/slide7.xml" Id="Re0c9691bb52447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7b48fa8b746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6dfe25ab34b2a" /><Relationship Type="http://schemas.openxmlformats.org/officeDocument/2006/relationships/theme" Target="/ppt/slideMasters/theme/theme1.xml" Id="Ra148981706a441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6dfe25ab34b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b098c08144e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aff464f9543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261a65d4a47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995c0c70e4e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472ae402f46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9a91eb5db44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cb4612dcf4f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AKSJEINVEST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AKSJEINVEST AS ble etablert [år] og holder til i Vesterøy.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1 488 299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432 886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78 800 272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79 535 652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264 253 711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Stenkjørerbakken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1684 Vesterøy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990 141 908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