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b25cb6a60f41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324195adf64aa1"/>
  </p:sldMasterIdLst>
  <p:sldIdLst>
    <p:sldId xmlns:r="http://schemas.openxmlformats.org/officeDocument/2006/relationships" id="256" r:id="R041c53c486814970"/>
    <p:sldId xmlns:r="http://schemas.openxmlformats.org/officeDocument/2006/relationships" id="257" r:id="Rc28393842e7f47a3"/>
    <p:sldId xmlns:r="http://schemas.openxmlformats.org/officeDocument/2006/relationships" id="258" r:id="R5a12f36bbfc64b88"/>
    <p:sldId xmlns:r="http://schemas.openxmlformats.org/officeDocument/2006/relationships" id="259" r:id="R98754d1254ef435d"/>
    <p:sldId xmlns:r="http://schemas.openxmlformats.org/officeDocument/2006/relationships" id="260" r:id="R206605440ff34a7a"/>
    <p:sldId xmlns:r="http://schemas.openxmlformats.org/officeDocument/2006/relationships" id="261" r:id="R40deb22ca37f4334"/>
    <p:sldId xmlns:r="http://schemas.openxmlformats.org/officeDocument/2006/relationships" id="262" r:id="Ra5a97144314a47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324195adf64aa1" /><Relationship Type="http://schemas.openxmlformats.org/officeDocument/2006/relationships/slide" Target="/ppt/slides/slide1.xml" Id="R041c53c486814970" /><Relationship Type="http://schemas.openxmlformats.org/officeDocument/2006/relationships/slide" Target="/ppt/slides/slide2.xml" Id="Rc28393842e7f47a3" /><Relationship Type="http://schemas.openxmlformats.org/officeDocument/2006/relationships/slide" Target="/ppt/slides/slide3.xml" Id="R5a12f36bbfc64b88" /><Relationship Type="http://schemas.openxmlformats.org/officeDocument/2006/relationships/slide" Target="/ppt/slides/slide4.xml" Id="R98754d1254ef435d" /><Relationship Type="http://schemas.openxmlformats.org/officeDocument/2006/relationships/slide" Target="/ppt/slides/slide5.xml" Id="R206605440ff34a7a" /><Relationship Type="http://schemas.openxmlformats.org/officeDocument/2006/relationships/slide" Target="/ppt/slides/slide6.xml" Id="R40deb22ca37f4334" /><Relationship Type="http://schemas.openxmlformats.org/officeDocument/2006/relationships/slide" Target="/ppt/slides/slide7.xml" Id="Ra5a97144314a47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c7282f75574c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c0e7d27464d31" /><Relationship Type="http://schemas.openxmlformats.org/officeDocument/2006/relationships/theme" Target="/ppt/slideMasters/theme/theme1.xml" Id="R9453b5ebcbff48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1c0e7d27464d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23f0f885e48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7184e590645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697dfc59742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bddc5187c4e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990a4742d4a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967629dcd42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98079214f43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WENAAS EFTF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WENAAS EFTF AS ble etablert [år] og holder til i Måndalen.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182 821 727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61 756 025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226 272 609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1 602 333 039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2 128 164 784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WENAAS KAPITAL AS  –  52,8 %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HEKLA AS  –  47,2 %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990 459 339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EFTF AS</a:t>
            </a:r>
          </a:p>
        </p:txBody>
      </p:sp>
    </p:spTree>
  </p:cSld>
  <p:clrMapOvr>
    <a:masterClrMapping xmlns:a="http://schemas.openxmlformats.org/drawingml/2006/main"/>
  </p:clrMapOvr>
</p:sld>
</file>