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3f3b5dde2047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0fd95fba634b98"/>
  </p:sldMasterIdLst>
  <p:sldIdLst>
    <p:sldId xmlns:r="http://schemas.openxmlformats.org/officeDocument/2006/relationships" id="256" r:id="Raf2584379a2a4611"/>
    <p:sldId xmlns:r="http://schemas.openxmlformats.org/officeDocument/2006/relationships" id="257" r:id="R33d162b63652430a"/>
    <p:sldId xmlns:r="http://schemas.openxmlformats.org/officeDocument/2006/relationships" id="258" r:id="Rcc866633168b46df"/>
    <p:sldId xmlns:r="http://schemas.openxmlformats.org/officeDocument/2006/relationships" id="259" r:id="R9ef0b4e5773c4f71"/>
    <p:sldId xmlns:r="http://schemas.openxmlformats.org/officeDocument/2006/relationships" id="260" r:id="R624d6e923e634e9e"/>
    <p:sldId xmlns:r="http://schemas.openxmlformats.org/officeDocument/2006/relationships" id="261" r:id="R7f35a1a8255742a9"/>
    <p:sldId xmlns:r="http://schemas.openxmlformats.org/officeDocument/2006/relationships" id="262" r:id="R3c5da5db027545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0fd95fba634b98" /><Relationship Type="http://schemas.openxmlformats.org/officeDocument/2006/relationships/slide" Target="/ppt/slides/slide1.xml" Id="Raf2584379a2a4611" /><Relationship Type="http://schemas.openxmlformats.org/officeDocument/2006/relationships/slide" Target="/ppt/slides/slide2.xml" Id="R33d162b63652430a" /><Relationship Type="http://schemas.openxmlformats.org/officeDocument/2006/relationships/slide" Target="/ppt/slides/slide3.xml" Id="Rcc866633168b46df" /><Relationship Type="http://schemas.openxmlformats.org/officeDocument/2006/relationships/slide" Target="/ppt/slides/slide4.xml" Id="R9ef0b4e5773c4f71" /><Relationship Type="http://schemas.openxmlformats.org/officeDocument/2006/relationships/slide" Target="/ppt/slides/slide5.xml" Id="R624d6e923e634e9e" /><Relationship Type="http://schemas.openxmlformats.org/officeDocument/2006/relationships/slide" Target="/ppt/slides/slide6.xml" Id="R7f35a1a8255742a9" /><Relationship Type="http://schemas.openxmlformats.org/officeDocument/2006/relationships/slide" Target="/ppt/slides/slide7.xml" Id="R3c5da5db027545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2c30630aaa4d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09a9cf8384142" /><Relationship Type="http://schemas.openxmlformats.org/officeDocument/2006/relationships/theme" Target="/ppt/slideMasters/theme/theme1.xml" Id="R125f02821e604c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309a9cf83841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ad9f0641d49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49c59f3f547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85135cacc46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25f0771db44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23b1c69fa4b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4dc858f8b4a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7618562074b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MARTINUS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MARTINUS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1 639 782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1 947 562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MARTINSEN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Ryghs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chrmar22@gmail.com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990 597 634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MARTINUS INVEST AS</a:t>
            </a:r>
          </a:p>
        </p:txBody>
      </p:sp>
    </p:spTree>
  </p:cSld>
  <p:clrMapOvr>
    <a:masterClrMapping xmlns:a="http://schemas.openxmlformats.org/drawingml/2006/main"/>
  </p:clrMapOvr>
</p:sld>
</file>