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804661ee8446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7eda1f289f4578"/>
  </p:sldMasterIdLst>
  <p:sldIdLst>
    <p:sldId xmlns:r="http://schemas.openxmlformats.org/officeDocument/2006/relationships" id="256" r:id="R6840f2231ca042ec"/>
    <p:sldId xmlns:r="http://schemas.openxmlformats.org/officeDocument/2006/relationships" id="257" r:id="R8378fc2394c34410"/>
    <p:sldId xmlns:r="http://schemas.openxmlformats.org/officeDocument/2006/relationships" id="258" r:id="R7aefeb46664d418f"/>
    <p:sldId xmlns:r="http://schemas.openxmlformats.org/officeDocument/2006/relationships" id="259" r:id="R3cf76010a05446be"/>
    <p:sldId xmlns:r="http://schemas.openxmlformats.org/officeDocument/2006/relationships" id="260" r:id="Rea5a66752df44679"/>
    <p:sldId xmlns:r="http://schemas.openxmlformats.org/officeDocument/2006/relationships" id="261" r:id="R98226524fee54fba"/>
    <p:sldId xmlns:r="http://schemas.openxmlformats.org/officeDocument/2006/relationships" id="262" r:id="R1007b21fcf3743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7eda1f289f4578" /><Relationship Type="http://schemas.openxmlformats.org/officeDocument/2006/relationships/slide" Target="/ppt/slides/slide1.xml" Id="R6840f2231ca042ec" /><Relationship Type="http://schemas.openxmlformats.org/officeDocument/2006/relationships/slide" Target="/ppt/slides/slide2.xml" Id="R8378fc2394c34410" /><Relationship Type="http://schemas.openxmlformats.org/officeDocument/2006/relationships/slide" Target="/ppt/slides/slide3.xml" Id="R7aefeb46664d418f" /><Relationship Type="http://schemas.openxmlformats.org/officeDocument/2006/relationships/slide" Target="/ppt/slides/slide4.xml" Id="R3cf76010a05446be" /><Relationship Type="http://schemas.openxmlformats.org/officeDocument/2006/relationships/slide" Target="/ppt/slides/slide5.xml" Id="Rea5a66752df44679" /><Relationship Type="http://schemas.openxmlformats.org/officeDocument/2006/relationships/slide" Target="/ppt/slides/slide6.xml" Id="R98226524fee54fba" /><Relationship Type="http://schemas.openxmlformats.org/officeDocument/2006/relationships/slide" Target="/ppt/slides/slide7.xml" Id="R1007b21fcf3743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fef54a8d5f4e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27c0172504fe4" /><Relationship Type="http://schemas.openxmlformats.org/officeDocument/2006/relationships/theme" Target="/ppt/slideMasters/theme/theme1.xml" Id="Rdc26d59cbef041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327c0172504f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02816f655648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5e4b1dfe8f4e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09e03959ef4c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964330952647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a5f6d5ef3348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653cc97dc0437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befddf0cb740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KNUTSAM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KNUTSAM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KNUTSAM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KNUTSAM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KNUTSAM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KNUTSAM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−102 926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2 339 235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37 258 669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38 508 524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KNUTSAM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REINHOLDT SAMUELSEN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KNUTSAM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Frøytunveien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1357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53 25 08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990 631 239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KNUTSAM AS</a:t>
            </a:r>
          </a:p>
        </p:txBody>
      </p:sp>
    </p:spTree>
  </p:cSld>
  <p:clrMapOvr>
    <a:masterClrMapping xmlns:a="http://schemas.openxmlformats.org/drawingml/2006/main"/>
  </p:clrMapOvr>
</p:sld>
</file>