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080379026f43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024783708c4ef0"/>
  </p:sldMasterIdLst>
  <p:sldIdLst>
    <p:sldId xmlns:r="http://schemas.openxmlformats.org/officeDocument/2006/relationships" id="256" r:id="R0c256f6dc3404ca7"/>
    <p:sldId xmlns:r="http://schemas.openxmlformats.org/officeDocument/2006/relationships" id="257" r:id="Rb9ed5b187637405c"/>
    <p:sldId xmlns:r="http://schemas.openxmlformats.org/officeDocument/2006/relationships" id="258" r:id="Rb492fb14bdf24f21"/>
    <p:sldId xmlns:r="http://schemas.openxmlformats.org/officeDocument/2006/relationships" id="259" r:id="R56c8fd49e57749a8"/>
    <p:sldId xmlns:r="http://schemas.openxmlformats.org/officeDocument/2006/relationships" id="260" r:id="Rad75e5d692634390"/>
    <p:sldId xmlns:r="http://schemas.openxmlformats.org/officeDocument/2006/relationships" id="261" r:id="R74be2e79270b46f0"/>
    <p:sldId xmlns:r="http://schemas.openxmlformats.org/officeDocument/2006/relationships" id="262" r:id="R65c68b327e5e4e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024783708c4ef0" /><Relationship Type="http://schemas.openxmlformats.org/officeDocument/2006/relationships/slide" Target="/ppt/slides/slide1.xml" Id="R0c256f6dc3404ca7" /><Relationship Type="http://schemas.openxmlformats.org/officeDocument/2006/relationships/slide" Target="/ppt/slides/slide2.xml" Id="Rb9ed5b187637405c" /><Relationship Type="http://schemas.openxmlformats.org/officeDocument/2006/relationships/slide" Target="/ppt/slides/slide3.xml" Id="Rb492fb14bdf24f21" /><Relationship Type="http://schemas.openxmlformats.org/officeDocument/2006/relationships/slide" Target="/ppt/slides/slide4.xml" Id="R56c8fd49e57749a8" /><Relationship Type="http://schemas.openxmlformats.org/officeDocument/2006/relationships/slide" Target="/ppt/slides/slide5.xml" Id="Rad75e5d692634390" /><Relationship Type="http://schemas.openxmlformats.org/officeDocument/2006/relationships/slide" Target="/ppt/slides/slide6.xml" Id="R74be2e79270b46f0" /><Relationship Type="http://schemas.openxmlformats.org/officeDocument/2006/relationships/slide" Target="/ppt/slides/slide7.xml" Id="R65c68b327e5e4e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75bcf4897a42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725524ae9446b" /><Relationship Type="http://schemas.openxmlformats.org/officeDocument/2006/relationships/theme" Target="/ppt/slideMasters/theme/theme1.xml" Id="R54f74186362a4a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f725524ae944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29bd52f5c4d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358b4a6374d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ee73fb8de47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162e68dbb4a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aa155bfa64f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ec050dad840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8834596b84a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SAKSENVIK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SAKSENVIK BYGG AS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17 019 033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662 494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290 507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1 658 256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12 571 001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OVE JENSEN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JENSEN  –  37,0 %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KRISTENSEN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STURE ISAKSEN LUNDBAKK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 ARNE TEIGEN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von Ahnens vei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8250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64 40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990 802 335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BYGG AS</a:t>
            </a:r>
          </a:p>
        </p:txBody>
      </p:sp>
    </p:spTree>
  </p:cSld>
  <p:clrMapOvr>
    <a:masterClrMapping xmlns:a="http://schemas.openxmlformats.org/drawingml/2006/main"/>
  </p:clrMapOvr>
</p:sld>
</file>