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456ca5b23f46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3194c8ac27458b"/>
  </p:sldMasterIdLst>
  <p:sldIdLst>
    <p:sldId xmlns:r="http://schemas.openxmlformats.org/officeDocument/2006/relationships" id="256" r:id="R2a901f43ef3641e4"/>
    <p:sldId xmlns:r="http://schemas.openxmlformats.org/officeDocument/2006/relationships" id="257" r:id="Raf406b1d891c45c4"/>
    <p:sldId xmlns:r="http://schemas.openxmlformats.org/officeDocument/2006/relationships" id="258" r:id="R7e1b11328f8e4183"/>
    <p:sldId xmlns:r="http://schemas.openxmlformats.org/officeDocument/2006/relationships" id="259" r:id="Rb7141db8e0a04632"/>
    <p:sldId xmlns:r="http://schemas.openxmlformats.org/officeDocument/2006/relationships" id="260" r:id="R45382f7707d747cc"/>
    <p:sldId xmlns:r="http://schemas.openxmlformats.org/officeDocument/2006/relationships" id="261" r:id="Ra3c08374b1e949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3194c8ac27458b" /><Relationship Type="http://schemas.openxmlformats.org/officeDocument/2006/relationships/slide" Target="/ppt/slides/slide1.xml" Id="R2a901f43ef3641e4" /><Relationship Type="http://schemas.openxmlformats.org/officeDocument/2006/relationships/slide" Target="/ppt/slides/slide2.xml" Id="Raf406b1d891c45c4" /><Relationship Type="http://schemas.openxmlformats.org/officeDocument/2006/relationships/slide" Target="/ppt/slides/slide3.xml" Id="R7e1b11328f8e4183" /><Relationship Type="http://schemas.openxmlformats.org/officeDocument/2006/relationships/slide" Target="/ppt/slides/slide4.xml" Id="Rb7141db8e0a04632" /><Relationship Type="http://schemas.openxmlformats.org/officeDocument/2006/relationships/slide" Target="/ppt/slides/slide5.xml" Id="R45382f7707d747cc" /><Relationship Type="http://schemas.openxmlformats.org/officeDocument/2006/relationships/slide" Target="/ppt/slides/slide6.xml" Id="Ra3c08374b1e949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4d1864ff5b48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5f8fba4b94d17" /><Relationship Type="http://schemas.openxmlformats.org/officeDocument/2006/relationships/theme" Target="/ppt/slideMasters/theme/theme1.xml" Id="R7bf1794c4c654a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95f8fba4b94d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5312f143646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5cfadfccc45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da501779e49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19ecf85b14e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88a66a15540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6751449564c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EMGECON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EMGECON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EMGECON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EMGECON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EMGECON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EMGECON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GUNNMARKER MATS GUSTAF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EMGECON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990 965 862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EMGECON AS</a:t>
            </a:r>
          </a:p>
        </p:txBody>
      </p:sp>
    </p:spTree>
  </p:cSld>
  <p:clrMapOvr>
    <a:masterClrMapping xmlns:a="http://schemas.openxmlformats.org/drawingml/2006/main"/>
  </p:clrMapOvr>
</p:sld>
</file>