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45c296f35b4d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1d35cccc234732"/>
  </p:sldMasterIdLst>
  <p:sldIdLst>
    <p:sldId xmlns:r="http://schemas.openxmlformats.org/officeDocument/2006/relationships" id="256" r:id="R19795163107343ca"/>
    <p:sldId xmlns:r="http://schemas.openxmlformats.org/officeDocument/2006/relationships" id="257" r:id="R5fb7c3d487704e2b"/>
    <p:sldId xmlns:r="http://schemas.openxmlformats.org/officeDocument/2006/relationships" id="258" r:id="R1411140d6de8458a"/>
    <p:sldId xmlns:r="http://schemas.openxmlformats.org/officeDocument/2006/relationships" id="259" r:id="Rf799c25b226845ba"/>
    <p:sldId xmlns:r="http://schemas.openxmlformats.org/officeDocument/2006/relationships" id="260" r:id="R3f78f87c54794d28"/>
    <p:sldId xmlns:r="http://schemas.openxmlformats.org/officeDocument/2006/relationships" id="261" r:id="R670468a7af544158"/>
    <p:sldId xmlns:r="http://schemas.openxmlformats.org/officeDocument/2006/relationships" id="262" r:id="R87189d3fd75244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1d35cccc234732" /><Relationship Type="http://schemas.openxmlformats.org/officeDocument/2006/relationships/slide" Target="/ppt/slides/slide1.xml" Id="R19795163107343ca" /><Relationship Type="http://schemas.openxmlformats.org/officeDocument/2006/relationships/slide" Target="/ppt/slides/slide2.xml" Id="R5fb7c3d487704e2b" /><Relationship Type="http://schemas.openxmlformats.org/officeDocument/2006/relationships/slide" Target="/ppt/slides/slide3.xml" Id="R1411140d6de8458a" /><Relationship Type="http://schemas.openxmlformats.org/officeDocument/2006/relationships/slide" Target="/ppt/slides/slide4.xml" Id="Rf799c25b226845ba" /><Relationship Type="http://schemas.openxmlformats.org/officeDocument/2006/relationships/slide" Target="/ppt/slides/slide5.xml" Id="R3f78f87c54794d28" /><Relationship Type="http://schemas.openxmlformats.org/officeDocument/2006/relationships/slide" Target="/ppt/slides/slide6.xml" Id="R670468a7af544158" /><Relationship Type="http://schemas.openxmlformats.org/officeDocument/2006/relationships/slide" Target="/ppt/slides/slide7.xml" Id="R87189d3fd75244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a312acf1b34f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1e21b740534d30" /><Relationship Type="http://schemas.openxmlformats.org/officeDocument/2006/relationships/theme" Target="/ppt/slideMasters/theme/theme1.xml" Id="R23bc745d564047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1e21b740534d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3cd53cbdf04d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58fc9c082043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6732ab91b544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5173c29b2446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1003bb068f4d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3ccd39da0046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243e01951342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MARKAGARDEN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MARKAGARDEN AS ble etablert [år] og holder til i Vigrestad.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903 665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544 372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900 075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1 572 941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13 559 665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BML INVEST AS  –  55,0 %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WALDELAND  –  45,0 %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Skogateigen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4362 Vigrestad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bjorn@bobyggjaren.no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991 828 362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