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5799bf9db148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700bc2d9034395"/>
  </p:sldMasterIdLst>
  <p:sldIdLst>
    <p:sldId xmlns:r="http://schemas.openxmlformats.org/officeDocument/2006/relationships" id="256" r:id="Rbfca151380754007"/>
    <p:sldId xmlns:r="http://schemas.openxmlformats.org/officeDocument/2006/relationships" id="257" r:id="R3a04bb4e416f4d27"/>
    <p:sldId xmlns:r="http://schemas.openxmlformats.org/officeDocument/2006/relationships" id="258" r:id="R6c0f455c0a2b4fbf"/>
    <p:sldId xmlns:r="http://schemas.openxmlformats.org/officeDocument/2006/relationships" id="259" r:id="R9b14f886434b4fd6"/>
    <p:sldId xmlns:r="http://schemas.openxmlformats.org/officeDocument/2006/relationships" id="260" r:id="Rd61da403b974427e"/>
    <p:sldId xmlns:r="http://schemas.openxmlformats.org/officeDocument/2006/relationships" id="261" r:id="R0844284759fd49c2"/>
    <p:sldId xmlns:r="http://schemas.openxmlformats.org/officeDocument/2006/relationships" id="262" r:id="R5429945feda54b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700bc2d9034395" /><Relationship Type="http://schemas.openxmlformats.org/officeDocument/2006/relationships/slide" Target="/ppt/slides/slide1.xml" Id="Rbfca151380754007" /><Relationship Type="http://schemas.openxmlformats.org/officeDocument/2006/relationships/slide" Target="/ppt/slides/slide2.xml" Id="R3a04bb4e416f4d27" /><Relationship Type="http://schemas.openxmlformats.org/officeDocument/2006/relationships/slide" Target="/ppt/slides/slide3.xml" Id="R6c0f455c0a2b4fbf" /><Relationship Type="http://schemas.openxmlformats.org/officeDocument/2006/relationships/slide" Target="/ppt/slides/slide4.xml" Id="R9b14f886434b4fd6" /><Relationship Type="http://schemas.openxmlformats.org/officeDocument/2006/relationships/slide" Target="/ppt/slides/slide5.xml" Id="Rd61da403b974427e" /><Relationship Type="http://schemas.openxmlformats.org/officeDocument/2006/relationships/slide" Target="/ppt/slides/slide6.xml" Id="R0844284759fd49c2" /><Relationship Type="http://schemas.openxmlformats.org/officeDocument/2006/relationships/slide" Target="/ppt/slides/slide7.xml" Id="R5429945feda54b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fb00a4921246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03f5574e34b9f" /><Relationship Type="http://schemas.openxmlformats.org/officeDocument/2006/relationships/theme" Target="/ppt/slideMasters/theme/theme1.xml" Id="R11cf26f220c041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003f5574e34b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4cc5629d149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91262bb3d4c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b84b8894340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9f6d883fa4e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3440d43454a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e07f459904f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6a585f2da45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KUNST &amp; KULTUR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 &amp; KULTUR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KUNST &amp; KULTUR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 &amp; KULTUR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 &amp; KULTUR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 &amp; KULTUR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13 449 773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2 578 059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2 013 448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2 355 711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5 354 017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 &amp; KULTUR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MARIKKEN BLIXHAVN NAGELSTAD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PETTER NAGELSTAD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 &amp; KULTUR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Augusts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991 908 501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 &amp; KULTUR REGNSKAP AS</a:t>
            </a:r>
          </a:p>
        </p:txBody>
      </p:sp>
    </p:spTree>
  </p:cSld>
  <p:clrMapOvr>
    <a:masterClrMapping xmlns:a="http://schemas.openxmlformats.org/drawingml/2006/main"/>
  </p:clrMapOvr>
</p:sld>
</file>