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da5edafb0048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07ee303bf04497"/>
  </p:sldMasterIdLst>
  <p:sldIdLst>
    <p:sldId xmlns:r="http://schemas.openxmlformats.org/officeDocument/2006/relationships" id="256" r:id="Re2ae14a3bf9344c7"/>
    <p:sldId xmlns:r="http://schemas.openxmlformats.org/officeDocument/2006/relationships" id="257" r:id="Rdc5c9409e9fe4929"/>
    <p:sldId xmlns:r="http://schemas.openxmlformats.org/officeDocument/2006/relationships" id="258" r:id="R00232a2831e64f39"/>
    <p:sldId xmlns:r="http://schemas.openxmlformats.org/officeDocument/2006/relationships" id="259" r:id="R53f3c46eb7014f1d"/>
    <p:sldId xmlns:r="http://schemas.openxmlformats.org/officeDocument/2006/relationships" id="260" r:id="Rc259f1a24b484e6e"/>
    <p:sldId xmlns:r="http://schemas.openxmlformats.org/officeDocument/2006/relationships" id="261" r:id="R5d4a2745223f426c"/>
    <p:sldId xmlns:r="http://schemas.openxmlformats.org/officeDocument/2006/relationships" id="262" r:id="R6a29635c68844b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07ee303bf04497" /><Relationship Type="http://schemas.openxmlformats.org/officeDocument/2006/relationships/slide" Target="/ppt/slides/slide1.xml" Id="Re2ae14a3bf9344c7" /><Relationship Type="http://schemas.openxmlformats.org/officeDocument/2006/relationships/slide" Target="/ppt/slides/slide2.xml" Id="Rdc5c9409e9fe4929" /><Relationship Type="http://schemas.openxmlformats.org/officeDocument/2006/relationships/slide" Target="/ppt/slides/slide3.xml" Id="R00232a2831e64f39" /><Relationship Type="http://schemas.openxmlformats.org/officeDocument/2006/relationships/slide" Target="/ppt/slides/slide4.xml" Id="R53f3c46eb7014f1d" /><Relationship Type="http://schemas.openxmlformats.org/officeDocument/2006/relationships/slide" Target="/ppt/slides/slide5.xml" Id="Rc259f1a24b484e6e" /><Relationship Type="http://schemas.openxmlformats.org/officeDocument/2006/relationships/slide" Target="/ppt/slides/slide6.xml" Id="R5d4a2745223f426c" /><Relationship Type="http://schemas.openxmlformats.org/officeDocument/2006/relationships/slide" Target="/ppt/slides/slide7.xml" Id="R6a29635c68844b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b16ff01d24f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90ca9a54943aa" /><Relationship Type="http://schemas.openxmlformats.org/officeDocument/2006/relationships/theme" Target="/ppt/slideMasters/theme/theme1.xml" Id="R21fe4fb228bd41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490ca9a54943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f05620eb048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7849c4cb44d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a5b9bfefb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f8bde142b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3fe93e45a4e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dc792ef014e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7bb66ce6e42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SEWELL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SEWELL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59 381 252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59 441 586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SEWELL ASPAAS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Halvor Aspaas, Glosliveien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1443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halvor.aspaas@ecitcapstone.no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992 017 341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SEWELL AS</a:t>
            </a:r>
          </a:p>
        </p:txBody>
      </p:sp>
    </p:spTree>
  </p:cSld>
  <p:clrMapOvr>
    <a:masterClrMapping xmlns:a="http://schemas.openxmlformats.org/drawingml/2006/main"/>
  </p:clrMapOvr>
</p:sld>
</file>