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f9c695067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704912fa0b440c"/>
  </p:sldMasterIdLst>
  <p:sldIdLst>
    <p:sldId xmlns:r="http://schemas.openxmlformats.org/officeDocument/2006/relationships" id="256" r:id="Rfffdeec92b494318"/>
    <p:sldId xmlns:r="http://schemas.openxmlformats.org/officeDocument/2006/relationships" id="257" r:id="R1d98a53d807c47d6"/>
    <p:sldId xmlns:r="http://schemas.openxmlformats.org/officeDocument/2006/relationships" id="258" r:id="R3af6f861e31544a8"/>
    <p:sldId xmlns:r="http://schemas.openxmlformats.org/officeDocument/2006/relationships" id="259" r:id="Rf15403287ff546e9"/>
    <p:sldId xmlns:r="http://schemas.openxmlformats.org/officeDocument/2006/relationships" id="260" r:id="R696b5ea7f6254c8a"/>
    <p:sldId xmlns:r="http://schemas.openxmlformats.org/officeDocument/2006/relationships" id="261" r:id="R7bd765758f104063"/>
    <p:sldId xmlns:r="http://schemas.openxmlformats.org/officeDocument/2006/relationships" id="262" r:id="R362e86395ef0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04912fa0b440c" /><Relationship Type="http://schemas.openxmlformats.org/officeDocument/2006/relationships/slide" Target="/ppt/slides/slide1.xml" Id="Rfffdeec92b494318" /><Relationship Type="http://schemas.openxmlformats.org/officeDocument/2006/relationships/slide" Target="/ppt/slides/slide2.xml" Id="R1d98a53d807c47d6" /><Relationship Type="http://schemas.openxmlformats.org/officeDocument/2006/relationships/slide" Target="/ppt/slides/slide3.xml" Id="R3af6f861e31544a8" /><Relationship Type="http://schemas.openxmlformats.org/officeDocument/2006/relationships/slide" Target="/ppt/slides/slide4.xml" Id="Rf15403287ff546e9" /><Relationship Type="http://schemas.openxmlformats.org/officeDocument/2006/relationships/slide" Target="/ppt/slides/slide5.xml" Id="R696b5ea7f6254c8a" /><Relationship Type="http://schemas.openxmlformats.org/officeDocument/2006/relationships/slide" Target="/ppt/slides/slide6.xml" Id="R7bd765758f104063" /><Relationship Type="http://schemas.openxmlformats.org/officeDocument/2006/relationships/slide" Target="/ppt/slides/slide7.xml" Id="R362e86395ef0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d0713362c4b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97beeabdc43d8" /><Relationship Type="http://schemas.openxmlformats.org/officeDocument/2006/relationships/theme" Target="/ppt/slideMasters/theme/theme1.xml" Id="R8ac16532654b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97beeabdc43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13e66b1bf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ca2d060cc47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2709a233545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b5b08ce99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0c9a14b5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d2166c0b0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ec7d4a06a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STREV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3 582 542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TVEITERÅS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