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f80dbbdd2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262337c4a4776"/>
  </p:sldMasterIdLst>
  <p:sldIdLst>
    <p:sldId xmlns:r="http://schemas.openxmlformats.org/officeDocument/2006/relationships" id="256" r:id="Rff45dbe9163b4a57"/>
    <p:sldId xmlns:r="http://schemas.openxmlformats.org/officeDocument/2006/relationships" id="257" r:id="R34b8103455fc4ef0"/>
    <p:sldId xmlns:r="http://schemas.openxmlformats.org/officeDocument/2006/relationships" id="258" r:id="Rfdd76c19695147e7"/>
    <p:sldId xmlns:r="http://schemas.openxmlformats.org/officeDocument/2006/relationships" id="259" r:id="Rad65ed155d544ec2"/>
    <p:sldId xmlns:r="http://schemas.openxmlformats.org/officeDocument/2006/relationships" id="260" r:id="Rc860d1dfeb6a4e7a"/>
    <p:sldId xmlns:r="http://schemas.openxmlformats.org/officeDocument/2006/relationships" id="261" r:id="Rc819568b9f5c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262337c4a4776" /><Relationship Type="http://schemas.openxmlformats.org/officeDocument/2006/relationships/slide" Target="/ppt/slides/slide1.xml" Id="Rff45dbe9163b4a57" /><Relationship Type="http://schemas.openxmlformats.org/officeDocument/2006/relationships/slide" Target="/ppt/slides/slide2.xml" Id="R34b8103455fc4ef0" /><Relationship Type="http://schemas.openxmlformats.org/officeDocument/2006/relationships/slide" Target="/ppt/slides/slide3.xml" Id="Rfdd76c19695147e7" /><Relationship Type="http://schemas.openxmlformats.org/officeDocument/2006/relationships/slide" Target="/ppt/slides/slide4.xml" Id="Rad65ed155d544ec2" /><Relationship Type="http://schemas.openxmlformats.org/officeDocument/2006/relationships/slide" Target="/ppt/slides/slide5.xml" Id="Rc860d1dfeb6a4e7a" /><Relationship Type="http://schemas.openxmlformats.org/officeDocument/2006/relationships/slide" Target="/ppt/slides/slide6.xml" Id="Rc819568b9f5c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27dc99933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0bd18aeed4232" /><Relationship Type="http://schemas.openxmlformats.org/officeDocument/2006/relationships/theme" Target="/ppt/slideMasters/theme/theme1.xml" Id="Rbb6a9264e5ce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0bd18aeed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c2bda9bb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0dafbd717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3d865aea248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d97b5c92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68afe5d0c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444a1807d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