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cea12fd8b94d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17b06d84ee4873"/>
  </p:sldMasterIdLst>
  <p:sldIdLst>
    <p:sldId xmlns:r="http://schemas.openxmlformats.org/officeDocument/2006/relationships" id="256" r:id="R252bdc066abc4e53"/>
    <p:sldId xmlns:r="http://schemas.openxmlformats.org/officeDocument/2006/relationships" id="257" r:id="Rd2caf4c56d7541ce"/>
    <p:sldId xmlns:r="http://schemas.openxmlformats.org/officeDocument/2006/relationships" id="258" r:id="Rb74c17dbc0c042bc"/>
    <p:sldId xmlns:r="http://schemas.openxmlformats.org/officeDocument/2006/relationships" id="259" r:id="R25bde28a791b4644"/>
    <p:sldId xmlns:r="http://schemas.openxmlformats.org/officeDocument/2006/relationships" id="260" r:id="Rfa9830db3c884e06"/>
    <p:sldId xmlns:r="http://schemas.openxmlformats.org/officeDocument/2006/relationships" id="261" r:id="R4cfa44c8903e4675"/>
    <p:sldId xmlns:r="http://schemas.openxmlformats.org/officeDocument/2006/relationships" id="262" r:id="Rf9221147235148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17b06d84ee4873" /><Relationship Type="http://schemas.openxmlformats.org/officeDocument/2006/relationships/slide" Target="/ppt/slides/slide1.xml" Id="R252bdc066abc4e53" /><Relationship Type="http://schemas.openxmlformats.org/officeDocument/2006/relationships/slide" Target="/ppt/slides/slide2.xml" Id="Rd2caf4c56d7541ce" /><Relationship Type="http://schemas.openxmlformats.org/officeDocument/2006/relationships/slide" Target="/ppt/slides/slide3.xml" Id="Rb74c17dbc0c042bc" /><Relationship Type="http://schemas.openxmlformats.org/officeDocument/2006/relationships/slide" Target="/ppt/slides/slide4.xml" Id="R25bde28a791b4644" /><Relationship Type="http://schemas.openxmlformats.org/officeDocument/2006/relationships/slide" Target="/ppt/slides/slide5.xml" Id="Rfa9830db3c884e06" /><Relationship Type="http://schemas.openxmlformats.org/officeDocument/2006/relationships/slide" Target="/ppt/slides/slide6.xml" Id="R4cfa44c8903e4675" /><Relationship Type="http://schemas.openxmlformats.org/officeDocument/2006/relationships/slide" Target="/ppt/slides/slide7.xml" Id="Rf9221147235148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decae100ec41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238b8612943d5" /><Relationship Type="http://schemas.openxmlformats.org/officeDocument/2006/relationships/theme" Target="/ppt/slideMasters/theme/theme1.xml" Id="Rb67c024710df4b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2238b8612943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287b172804f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56cf5d4504e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b3caa014e4c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30d86ea1046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b2cd9752b4f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18a4cadac4d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cde34251945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E. KIRKEBY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E. KIRKEBY INVEST AS ble etablert [år] og holder til i Slependen.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3 694 783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3 463 943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3 480 069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47 175 227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51 189 135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ANCHERSEN  –  37,5 %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EIVIND ANCHERSEN  –  37,5 %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LINA SYNNØVE ANCHERSEN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Åsløkkveien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1341 Slependen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pere-an@online.no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992 081 821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