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2a6e8c4e2041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6731ea58e4409e"/>
  </p:sldMasterIdLst>
  <p:sldIdLst>
    <p:sldId xmlns:r="http://schemas.openxmlformats.org/officeDocument/2006/relationships" id="256" r:id="R1cf4739797ac4503"/>
    <p:sldId xmlns:r="http://schemas.openxmlformats.org/officeDocument/2006/relationships" id="257" r:id="R3688fd491bbd40e8"/>
    <p:sldId xmlns:r="http://schemas.openxmlformats.org/officeDocument/2006/relationships" id="258" r:id="R8e7f8e8f192c45ad"/>
    <p:sldId xmlns:r="http://schemas.openxmlformats.org/officeDocument/2006/relationships" id="259" r:id="R966988178c3e4ae7"/>
    <p:sldId xmlns:r="http://schemas.openxmlformats.org/officeDocument/2006/relationships" id="260" r:id="R8db77317036c4a18"/>
    <p:sldId xmlns:r="http://schemas.openxmlformats.org/officeDocument/2006/relationships" id="261" r:id="R78110e02301b405a"/>
    <p:sldId xmlns:r="http://schemas.openxmlformats.org/officeDocument/2006/relationships" id="262" r:id="R8d4d50422eda4f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731ea58e4409e" /><Relationship Type="http://schemas.openxmlformats.org/officeDocument/2006/relationships/slide" Target="/ppt/slides/slide1.xml" Id="R1cf4739797ac4503" /><Relationship Type="http://schemas.openxmlformats.org/officeDocument/2006/relationships/slide" Target="/ppt/slides/slide2.xml" Id="R3688fd491bbd40e8" /><Relationship Type="http://schemas.openxmlformats.org/officeDocument/2006/relationships/slide" Target="/ppt/slides/slide3.xml" Id="R8e7f8e8f192c45ad" /><Relationship Type="http://schemas.openxmlformats.org/officeDocument/2006/relationships/slide" Target="/ppt/slides/slide4.xml" Id="R966988178c3e4ae7" /><Relationship Type="http://schemas.openxmlformats.org/officeDocument/2006/relationships/slide" Target="/ppt/slides/slide5.xml" Id="R8db77317036c4a18" /><Relationship Type="http://schemas.openxmlformats.org/officeDocument/2006/relationships/slide" Target="/ppt/slides/slide6.xml" Id="R78110e02301b405a" /><Relationship Type="http://schemas.openxmlformats.org/officeDocument/2006/relationships/slide" Target="/ppt/slides/slide7.xml" Id="R8d4d50422eda4f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e6e51008e4b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d689a508e4a26" /><Relationship Type="http://schemas.openxmlformats.org/officeDocument/2006/relationships/theme" Target="/ppt/slideMasters/theme/theme1.xml" Id="Rc369e784fd18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7d689a508e4a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860c344a342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79973ef1846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083b8ed254e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62ff32dfc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998cdcaf842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dd56588d048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4371d2c9b49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ALPHABET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ALPHABET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−2 061 275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4 243 817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87 221 183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88 001 097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HARALD NILSSON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Hannasdalsgata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992 831 340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ALPHABET AS</a:t>
            </a:r>
          </a:p>
        </p:txBody>
      </p:sp>
    </p:spTree>
  </p:cSld>
  <p:clrMapOvr>
    <a:masterClrMapping xmlns:a="http://schemas.openxmlformats.org/drawingml/2006/main"/>
  </p:clrMapOvr>
</p:sld>
</file>