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4b173b89f643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c0ead63b4b454e"/>
  </p:sldMasterIdLst>
  <p:sldIdLst>
    <p:sldId xmlns:r="http://schemas.openxmlformats.org/officeDocument/2006/relationships" id="256" r:id="R95ded42463974d46"/>
    <p:sldId xmlns:r="http://schemas.openxmlformats.org/officeDocument/2006/relationships" id="257" r:id="R4b9cb7cb38694da3"/>
    <p:sldId xmlns:r="http://schemas.openxmlformats.org/officeDocument/2006/relationships" id="258" r:id="Rd244adc7de9b4c59"/>
    <p:sldId xmlns:r="http://schemas.openxmlformats.org/officeDocument/2006/relationships" id="259" r:id="R816c3b5ae2794de6"/>
    <p:sldId xmlns:r="http://schemas.openxmlformats.org/officeDocument/2006/relationships" id="260" r:id="R163e8c918e6e4185"/>
    <p:sldId xmlns:r="http://schemas.openxmlformats.org/officeDocument/2006/relationships" id="261" r:id="R960d6dafda134c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c0ead63b4b454e" /><Relationship Type="http://schemas.openxmlformats.org/officeDocument/2006/relationships/slide" Target="/ppt/slides/slide1.xml" Id="R95ded42463974d46" /><Relationship Type="http://schemas.openxmlformats.org/officeDocument/2006/relationships/slide" Target="/ppt/slides/slide2.xml" Id="R4b9cb7cb38694da3" /><Relationship Type="http://schemas.openxmlformats.org/officeDocument/2006/relationships/slide" Target="/ppt/slides/slide3.xml" Id="Rd244adc7de9b4c59" /><Relationship Type="http://schemas.openxmlformats.org/officeDocument/2006/relationships/slide" Target="/ppt/slides/slide4.xml" Id="R816c3b5ae2794de6" /><Relationship Type="http://schemas.openxmlformats.org/officeDocument/2006/relationships/slide" Target="/ppt/slides/slide5.xml" Id="R163e8c918e6e4185" /><Relationship Type="http://schemas.openxmlformats.org/officeDocument/2006/relationships/slide" Target="/ppt/slides/slide6.xml" Id="R960d6dafda134c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b90a0698b049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cbede0038442c" /><Relationship Type="http://schemas.openxmlformats.org/officeDocument/2006/relationships/theme" Target="/ppt/slideMasters/theme/theme1.xml" Id="Rafaa4934b6b64a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9cbede003844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4399290d343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4d6d41af945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9451c42b041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7ab06daa347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82f6805144c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5eb76822b44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VATTAN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VATTAN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VATTAN INVEST AS ble etablert [år] og holder til i Skage I Namdalen.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VATTAN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VATTAN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VATTAN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1 829 359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22 224 627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22 467 968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VATTAN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Arne Marius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7860 Skage I Namdalen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993 134 082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VATTAN INVEST AS</a:t>
            </a:r>
          </a:p>
        </p:txBody>
      </p:sp>
    </p:spTree>
  </p:cSld>
  <p:clrMapOvr>
    <a:masterClrMapping xmlns:a="http://schemas.openxmlformats.org/drawingml/2006/main"/>
  </p:clrMapOvr>
</p:sld>
</file>