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e42ef7736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caea0e3504708"/>
  </p:sldMasterIdLst>
  <p:sldIdLst>
    <p:sldId xmlns:r="http://schemas.openxmlformats.org/officeDocument/2006/relationships" id="256" r:id="Rd62463bd9119495a"/>
    <p:sldId xmlns:r="http://schemas.openxmlformats.org/officeDocument/2006/relationships" id="257" r:id="Rbc2a12f06a2e4c3c"/>
    <p:sldId xmlns:r="http://schemas.openxmlformats.org/officeDocument/2006/relationships" id="258" r:id="Rbae20f8e1c164a32"/>
    <p:sldId xmlns:r="http://schemas.openxmlformats.org/officeDocument/2006/relationships" id="259" r:id="Re9a4752bebeb4bea"/>
    <p:sldId xmlns:r="http://schemas.openxmlformats.org/officeDocument/2006/relationships" id="260" r:id="R97b20584b2ec4001"/>
    <p:sldId xmlns:r="http://schemas.openxmlformats.org/officeDocument/2006/relationships" id="261" r:id="Rd03cc69c854c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caea0e3504708" /><Relationship Type="http://schemas.openxmlformats.org/officeDocument/2006/relationships/slide" Target="/ppt/slides/slide1.xml" Id="Rd62463bd9119495a" /><Relationship Type="http://schemas.openxmlformats.org/officeDocument/2006/relationships/slide" Target="/ppt/slides/slide2.xml" Id="Rbc2a12f06a2e4c3c" /><Relationship Type="http://schemas.openxmlformats.org/officeDocument/2006/relationships/slide" Target="/ppt/slides/slide3.xml" Id="Rbae20f8e1c164a32" /><Relationship Type="http://schemas.openxmlformats.org/officeDocument/2006/relationships/slide" Target="/ppt/slides/slide4.xml" Id="Re9a4752bebeb4bea" /><Relationship Type="http://schemas.openxmlformats.org/officeDocument/2006/relationships/slide" Target="/ppt/slides/slide5.xml" Id="R97b20584b2ec4001" /><Relationship Type="http://schemas.openxmlformats.org/officeDocument/2006/relationships/slide" Target="/ppt/slides/slide6.xml" Id="Rd03cc69c854c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80d18fbbf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5c9091b2d4452" /><Relationship Type="http://schemas.openxmlformats.org/officeDocument/2006/relationships/theme" Target="/ppt/slideMasters/theme/theme1.xml" Id="R6f09ca466f8e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5c9091b2d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4f5fd6935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389fba370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8940a91f1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2d6c649a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8bc5a3c62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2fd545180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