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4c1afd690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d6b13b92c4336"/>
  </p:sldMasterIdLst>
  <p:sldIdLst>
    <p:sldId xmlns:r="http://schemas.openxmlformats.org/officeDocument/2006/relationships" id="256" r:id="Rb4184e095a304be4"/>
    <p:sldId xmlns:r="http://schemas.openxmlformats.org/officeDocument/2006/relationships" id="257" r:id="Rc0ae26cff2d34455"/>
    <p:sldId xmlns:r="http://schemas.openxmlformats.org/officeDocument/2006/relationships" id="258" r:id="R8f397ace5e2a411d"/>
    <p:sldId xmlns:r="http://schemas.openxmlformats.org/officeDocument/2006/relationships" id="259" r:id="Rc4dee96f4a0f4162"/>
    <p:sldId xmlns:r="http://schemas.openxmlformats.org/officeDocument/2006/relationships" id="260" r:id="R76262c66101d4bb8"/>
    <p:sldId xmlns:r="http://schemas.openxmlformats.org/officeDocument/2006/relationships" id="261" r:id="Rab3c4e5acf7343c4"/>
    <p:sldId xmlns:r="http://schemas.openxmlformats.org/officeDocument/2006/relationships" id="262" r:id="R10b4f1708ca4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d6b13b92c4336" /><Relationship Type="http://schemas.openxmlformats.org/officeDocument/2006/relationships/slide" Target="/ppt/slides/slide1.xml" Id="Rb4184e095a304be4" /><Relationship Type="http://schemas.openxmlformats.org/officeDocument/2006/relationships/slide" Target="/ppt/slides/slide2.xml" Id="Rc0ae26cff2d34455" /><Relationship Type="http://schemas.openxmlformats.org/officeDocument/2006/relationships/slide" Target="/ppt/slides/slide3.xml" Id="R8f397ace5e2a411d" /><Relationship Type="http://schemas.openxmlformats.org/officeDocument/2006/relationships/slide" Target="/ppt/slides/slide4.xml" Id="Rc4dee96f4a0f4162" /><Relationship Type="http://schemas.openxmlformats.org/officeDocument/2006/relationships/slide" Target="/ppt/slides/slide5.xml" Id="R76262c66101d4bb8" /><Relationship Type="http://schemas.openxmlformats.org/officeDocument/2006/relationships/slide" Target="/ppt/slides/slide6.xml" Id="Rab3c4e5acf7343c4" /><Relationship Type="http://schemas.openxmlformats.org/officeDocument/2006/relationships/slide" Target="/ppt/slides/slide7.xml" Id="R10b4f1708ca4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fa32d4c2c40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bd312f0824b1b" /><Relationship Type="http://schemas.openxmlformats.org/officeDocument/2006/relationships/theme" Target="/ppt/slideMasters/theme/theme1.xml" Id="R1f2c9ac9a0964a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bd312f082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dfe33a403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a370a4d074a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7cc0390844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f6e3649ac48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4d16b42f9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90db68ffe41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33d7fcdb6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UNION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 UNION AS ble etablert [år] og holder til i Norangsfjorden.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69 956 990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1 708 554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−2 725 858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208 198 517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343 674 677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GEOGRAPHIC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Norangsdal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6196 Norangsfjorden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UNION AS</a:t>
            </a:r>
          </a:p>
        </p:txBody>
      </p:sp>
    </p:spTree>
  </p:cSld>
  <p:clrMapOvr>
    <a:masterClrMapping xmlns:a="http://schemas.openxmlformats.org/drawingml/2006/main"/>
  </p:clrMapOvr>
</p:sld>
</file>