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396e1964c444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9959d37b14ebf"/>
  </p:sldMasterIdLst>
  <p:sldIdLst>
    <p:sldId xmlns:r="http://schemas.openxmlformats.org/officeDocument/2006/relationships" id="256" r:id="R68a3c916ddfd4f7d"/>
    <p:sldId xmlns:r="http://schemas.openxmlformats.org/officeDocument/2006/relationships" id="257" r:id="R7ef56c2b997a4207"/>
    <p:sldId xmlns:r="http://schemas.openxmlformats.org/officeDocument/2006/relationships" id="258" r:id="R25178dff64014549"/>
    <p:sldId xmlns:r="http://schemas.openxmlformats.org/officeDocument/2006/relationships" id="259" r:id="R3b455cc522f14dc5"/>
    <p:sldId xmlns:r="http://schemas.openxmlformats.org/officeDocument/2006/relationships" id="260" r:id="R88c30ba087194522"/>
    <p:sldId xmlns:r="http://schemas.openxmlformats.org/officeDocument/2006/relationships" id="261" r:id="Rb5e36bcae97b4062"/>
    <p:sldId xmlns:r="http://schemas.openxmlformats.org/officeDocument/2006/relationships" id="262" r:id="Rd12db09d72a34c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9959d37b14ebf" /><Relationship Type="http://schemas.openxmlformats.org/officeDocument/2006/relationships/slide" Target="/ppt/slides/slide1.xml" Id="R68a3c916ddfd4f7d" /><Relationship Type="http://schemas.openxmlformats.org/officeDocument/2006/relationships/slide" Target="/ppt/slides/slide2.xml" Id="R7ef56c2b997a4207" /><Relationship Type="http://schemas.openxmlformats.org/officeDocument/2006/relationships/slide" Target="/ppt/slides/slide3.xml" Id="R25178dff64014549" /><Relationship Type="http://schemas.openxmlformats.org/officeDocument/2006/relationships/slide" Target="/ppt/slides/slide4.xml" Id="R3b455cc522f14dc5" /><Relationship Type="http://schemas.openxmlformats.org/officeDocument/2006/relationships/slide" Target="/ppt/slides/slide5.xml" Id="R88c30ba087194522" /><Relationship Type="http://schemas.openxmlformats.org/officeDocument/2006/relationships/slide" Target="/ppt/slides/slide6.xml" Id="Rb5e36bcae97b4062" /><Relationship Type="http://schemas.openxmlformats.org/officeDocument/2006/relationships/slide" Target="/ppt/slides/slide7.xml" Id="Rd12db09d72a34c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b2fc9fa4843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7071a9b7f4649" /><Relationship Type="http://schemas.openxmlformats.org/officeDocument/2006/relationships/theme" Target="/ppt/slideMasters/theme/theme1.xml" Id="Rf658c0d5ac20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c7071a9b7f46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b7e37077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107bf2d65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f0927676b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576d3a6244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c72e7a93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1b23eb0674f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b38ef50fe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HLORRIDE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HLORRIDE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15 622 942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HEBBERT HAUKAAS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Torkild Hebbert Haukaas, Anne Maries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