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b773750e6349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6b70de17234a12"/>
  </p:sldMasterIdLst>
  <p:sldIdLst>
    <p:sldId xmlns:r="http://schemas.openxmlformats.org/officeDocument/2006/relationships" id="256" r:id="R5195709e08a8458a"/>
    <p:sldId xmlns:r="http://schemas.openxmlformats.org/officeDocument/2006/relationships" id="257" r:id="R52d318286fcc46b6"/>
    <p:sldId xmlns:r="http://schemas.openxmlformats.org/officeDocument/2006/relationships" id="258" r:id="R5d7c5a69482448d5"/>
    <p:sldId xmlns:r="http://schemas.openxmlformats.org/officeDocument/2006/relationships" id="259" r:id="R18f1d455d1084b70"/>
    <p:sldId xmlns:r="http://schemas.openxmlformats.org/officeDocument/2006/relationships" id="260" r:id="Rba4cc7a8ac5346c8"/>
    <p:sldId xmlns:r="http://schemas.openxmlformats.org/officeDocument/2006/relationships" id="261" r:id="R1e885a9b824f46b8"/>
    <p:sldId xmlns:r="http://schemas.openxmlformats.org/officeDocument/2006/relationships" id="262" r:id="Rc576530ca45f44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6b70de17234a12" /><Relationship Type="http://schemas.openxmlformats.org/officeDocument/2006/relationships/slide" Target="/ppt/slides/slide1.xml" Id="R5195709e08a8458a" /><Relationship Type="http://schemas.openxmlformats.org/officeDocument/2006/relationships/slide" Target="/ppt/slides/slide2.xml" Id="R52d318286fcc46b6" /><Relationship Type="http://schemas.openxmlformats.org/officeDocument/2006/relationships/slide" Target="/ppt/slides/slide3.xml" Id="R5d7c5a69482448d5" /><Relationship Type="http://schemas.openxmlformats.org/officeDocument/2006/relationships/slide" Target="/ppt/slides/slide4.xml" Id="R18f1d455d1084b70" /><Relationship Type="http://schemas.openxmlformats.org/officeDocument/2006/relationships/slide" Target="/ppt/slides/slide5.xml" Id="Rba4cc7a8ac5346c8" /><Relationship Type="http://schemas.openxmlformats.org/officeDocument/2006/relationships/slide" Target="/ppt/slides/slide6.xml" Id="R1e885a9b824f46b8" /><Relationship Type="http://schemas.openxmlformats.org/officeDocument/2006/relationships/slide" Target="/ppt/slides/slide7.xml" Id="Rc576530ca45f44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041b035f24d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a409060404baa" /><Relationship Type="http://schemas.openxmlformats.org/officeDocument/2006/relationships/theme" Target="/ppt/slideMasters/theme/theme1.xml" Id="Rd3037960ae9f40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6a409060404b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82f63622241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dc7b757374f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1154f08e34c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c250e565d45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1b1fac2a24c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6b37fd37945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024047ae94c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SARAKKA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SARAKKA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818 785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2 405 333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STEIN-INGE GJERTSEN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Meieriveien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994 056 921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SARAKKA AS</a:t>
            </a:r>
          </a:p>
        </p:txBody>
      </p:sp>
    </p:spTree>
  </p:cSld>
  <p:clrMapOvr>
    <a:masterClrMapping xmlns:a="http://schemas.openxmlformats.org/drawingml/2006/main"/>
  </p:clrMapOvr>
</p:sld>
</file>