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fc918cae864c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1729d2b12949a7"/>
  </p:sldMasterIdLst>
  <p:sldIdLst>
    <p:sldId xmlns:r="http://schemas.openxmlformats.org/officeDocument/2006/relationships" id="256" r:id="R8e28417968bd41a9"/>
    <p:sldId xmlns:r="http://schemas.openxmlformats.org/officeDocument/2006/relationships" id="257" r:id="R6f4dea7e09464fc4"/>
    <p:sldId xmlns:r="http://schemas.openxmlformats.org/officeDocument/2006/relationships" id="258" r:id="Rfb39ea73cb2d4962"/>
    <p:sldId xmlns:r="http://schemas.openxmlformats.org/officeDocument/2006/relationships" id="259" r:id="R7c0261a92f174556"/>
    <p:sldId xmlns:r="http://schemas.openxmlformats.org/officeDocument/2006/relationships" id="260" r:id="R34085b2aa4d24bef"/>
    <p:sldId xmlns:r="http://schemas.openxmlformats.org/officeDocument/2006/relationships" id="261" r:id="R4595dc3bac7141c0"/>
    <p:sldId xmlns:r="http://schemas.openxmlformats.org/officeDocument/2006/relationships" id="262" r:id="Rb95877248bea41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1729d2b12949a7" /><Relationship Type="http://schemas.openxmlformats.org/officeDocument/2006/relationships/slide" Target="/ppt/slides/slide1.xml" Id="R8e28417968bd41a9" /><Relationship Type="http://schemas.openxmlformats.org/officeDocument/2006/relationships/slide" Target="/ppt/slides/slide2.xml" Id="R6f4dea7e09464fc4" /><Relationship Type="http://schemas.openxmlformats.org/officeDocument/2006/relationships/slide" Target="/ppt/slides/slide3.xml" Id="Rfb39ea73cb2d4962" /><Relationship Type="http://schemas.openxmlformats.org/officeDocument/2006/relationships/slide" Target="/ppt/slides/slide4.xml" Id="R7c0261a92f174556" /><Relationship Type="http://schemas.openxmlformats.org/officeDocument/2006/relationships/slide" Target="/ppt/slides/slide5.xml" Id="R34085b2aa4d24bef" /><Relationship Type="http://schemas.openxmlformats.org/officeDocument/2006/relationships/slide" Target="/ppt/slides/slide6.xml" Id="R4595dc3bac7141c0" /><Relationship Type="http://schemas.openxmlformats.org/officeDocument/2006/relationships/slide" Target="/ppt/slides/slide7.xml" Id="Rb95877248bea41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ccd8163db845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890c66abe4f6b" /><Relationship Type="http://schemas.openxmlformats.org/officeDocument/2006/relationships/theme" Target="/ppt/slideMasters/theme/theme1.xml" Id="R7319bc46ccd743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e890c66abe4f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f2ff2e99043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7d0907fe548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605b8954e49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c74fedeb84e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819ed557a48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1cc5326444f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4e81b7d5844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WELLWORK INNOVATION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WELLWORK INNOVATION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6 818 489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2 119 946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19 244 253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30 492 438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SVCMV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WELLWORK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80 57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stian@wellworkinnovation.com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www.wellworkinnovation.com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994 190 857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