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a417a36f45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bf2184f666427d"/>
  </p:sldMasterIdLst>
  <p:sldIdLst>
    <p:sldId xmlns:r="http://schemas.openxmlformats.org/officeDocument/2006/relationships" id="256" r:id="R1a7ee875e76642d4"/>
    <p:sldId xmlns:r="http://schemas.openxmlformats.org/officeDocument/2006/relationships" id="257" r:id="Rdbe50a3cc6c74893"/>
    <p:sldId xmlns:r="http://schemas.openxmlformats.org/officeDocument/2006/relationships" id="258" r:id="R4bd3beedc1e04f0b"/>
    <p:sldId xmlns:r="http://schemas.openxmlformats.org/officeDocument/2006/relationships" id="259" r:id="Re0b055089f684e49"/>
    <p:sldId xmlns:r="http://schemas.openxmlformats.org/officeDocument/2006/relationships" id="260" r:id="R99d53f2e6dc14a18"/>
    <p:sldId xmlns:r="http://schemas.openxmlformats.org/officeDocument/2006/relationships" id="261" r:id="Rdfab797cdf3c423e"/>
    <p:sldId xmlns:r="http://schemas.openxmlformats.org/officeDocument/2006/relationships" id="262" r:id="R3aecd2179057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f2184f666427d" /><Relationship Type="http://schemas.openxmlformats.org/officeDocument/2006/relationships/slide" Target="/ppt/slides/slide1.xml" Id="R1a7ee875e76642d4" /><Relationship Type="http://schemas.openxmlformats.org/officeDocument/2006/relationships/slide" Target="/ppt/slides/slide2.xml" Id="Rdbe50a3cc6c74893" /><Relationship Type="http://schemas.openxmlformats.org/officeDocument/2006/relationships/slide" Target="/ppt/slides/slide3.xml" Id="R4bd3beedc1e04f0b" /><Relationship Type="http://schemas.openxmlformats.org/officeDocument/2006/relationships/slide" Target="/ppt/slides/slide4.xml" Id="Re0b055089f684e49" /><Relationship Type="http://schemas.openxmlformats.org/officeDocument/2006/relationships/slide" Target="/ppt/slides/slide5.xml" Id="R99d53f2e6dc14a18" /><Relationship Type="http://schemas.openxmlformats.org/officeDocument/2006/relationships/slide" Target="/ppt/slides/slide6.xml" Id="Rdfab797cdf3c423e" /><Relationship Type="http://schemas.openxmlformats.org/officeDocument/2006/relationships/slide" Target="/ppt/slides/slide7.xml" Id="R3aecd2179057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57e8da6cc4a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229d6eaf24593" /><Relationship Type="http://schemas.openxmlformats.org/officeDocument/2006/relationships/theme" Target="/ppt/slideMasters/theme/theme1.xml" Id="Red985f533d2144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e229d6eaf245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9f267cbd643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47d5a46b6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d4d6b6b3e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802b2b052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46585ab9e4d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b0718d9fe45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dfd9ef7eb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 HOLDING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211 160 031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219 757 178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221 997 517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PATRICIA OLSSON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VIKTOR OLSSON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EBBA MAJA OLSSON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ANDRÉ OLSSON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BJÖRN OLSSON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994 625 039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APO HOLDING AS</a:t>
            </a:r>
          </a:p>
        </p:txBody>
      </p:sp>
    </p:spTree>
  </p:cSld>
  <p:clrMapOvr>
    <a:masterClrMapping xmlns:a="http://schemas.openxmlformats.org/drawingml/2006/main"/>
  </p:clrMapOvr>
</p:sld>
</file>