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778173955040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6521d7ba014b6a"/>
  </p:sldMasterIdLst>
  <p:sldIdLst>
    <p:sldId xmlns:r="http://schemas.openxmlformats.org/officeDocument/2006/relationships" id="256" r:id="R21f22c5104014543"/>
    <p:sldId xmlns:r="http://schemas.openxmlformats.org/officeDocument/2006/relationships" id="257" r:id="Rff0186b801384823"/>
    <p:sldId xmlns:r="http://schemas.openxmlformats.org/officeDocument/2006/relationships" id="258" r:id="R4ddc2b6ee7004a92"/>
    <p:sldId xmlns:r="http://schemas.openxmlformats.org/officeDocument/2006/relationships" id="259" r:id="Rf8ce5fb71b3d4096"/>
    <p:sldId xmlns:r="http://schemas.openxmlformats.org/officeDocument/2006/relationships" id="260" r:id="R68410c2837db430f"/>
    <p:sldId xmlns:r="http://schemas.openxmlformats.org/officeDocument/2006/relationships" id="261" r:id="R96b64b013b8742b3"/>
    <p:sldId xmlns:r="http://schemas.openxmlformats.org/officeDocument/2006/relationships" id="262" r:id="R19f1111d30c54a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6521d7ba014b6a" /><Relationship Type="http://schemas.openxmlformats.org/officeDocument/2006/relationships/slide" Target="/ppt/slides/slide1.xml" Id="R21f22c5104014543" /><Relationship Type="http://schemas.openxmlformats.org/officeDocument/2006/relationships/slide" Target="/ppt/slides/slide2.xml" Id="Rff0186b801384823" /><Relationship Type="http://schemas.openxmlformats.org/officeDocument/2006/relationships/slide" Target="/ppt/slides/slide3.xml" Id="R4ddc2b6ee7004a92" /><Relationship Type="http://schemas.openxmlformats.org/officeDocument/2006/relationships/slide" Target="/ppt/slides/slide4.xml" Id="Rf8ce5fb71b3d4096" /><Relationship Type="http://schemas.openxmlformats.org/officeDocument/2006/relationships/slide" Target="/ppt/slides/slide5.xml" Id="R68410c2837db430f" /><Relationship Type="http://schemas.openxmlformats.org/officeDocument/2006/relationships/slide" Target="/ppt/slides/slide6.xml" Id="R96b64b013b8742b3" /><Relationship Type="http://schemas.openxmlformats.org/officeDocument/2006/relationships/slide" Target="/ppt/slides/slide7.xml" Id="R19f1111d30c54a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1dbe27dfa47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a10d706314941" /><Relationship Type="http://schemas.openxmlformats.org/officeDocument/2006/relationships/theme" Target="/ppt/slideMasters/theme/theme1.xml" Id="R800651817c0249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7a10d7063149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0264d9bf84f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467eea67344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c9b5344724f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a911fc38746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52df2f8e345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80257f9de4b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caffbf78940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KAUPANGER REKNESKAPSKONTOR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KAUPANGER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KAUPANGER REKNESKAPSKONTOR AS ble etablert [år] og holder til i Kaupanger.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KAUPANGER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KAUPANGER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KAUPANGER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4 206 207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−276 211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−295 223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377 004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2 044 858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KAUPANGER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VÅR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KAUPANGER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Bordvegen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6854 Kaupanger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20 32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g.boyum@kr-rekneskap.no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994 694 448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KAUPANGER REKNESKAPSKONTOR AS</a:t>
            </a:r>
          </a:p>
        </p:txBody>
      </p:sp>
    </p:spTree>
  </p:cSld>
  <p:clrMapOvr>
    <a:masterClrMapping xmlns:a="http://schemas.openxmlformats.org/drawingml/2006/main"/>
  </p:clrMapOvr>
</p:sld>
</file>