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b33307632549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155687a8ca4a76"/>
  </p:sldMasterIdLst>
  <p:sldIdLst>
    <p:sldId xmlns:r="http://schemas.openxmlformats.org/officeDocument/2006/relationships" id="256" r:id="Rf13ca4ff96d74d5d"/>
    <p:sldId xmlns:r="http://schemas.openxmlformats.org/officeDocument/2006/relationships" id="257" r:id="R4d48015d894845f9"/>
    <p:sldId xmlns:r="http://schemas.openxmlformats.org/officeDocument/2006/relationships" id="258" r:id="Rbc963df4437a43b8"/>
    <p:sldId xmlns:r="http://schemas.openxmlformats.org/officeDocument/2006/relationships" id="259" r:id="R8edbfb6f00414df5"/>
    <p:sldId xmlns:r="http://schemas.openxmlformats.org/officeDocument/2006/relationships" id="260" r:id="Rb0f79e3f398c4db8"/>
    <p:sldId xmlns:r="http://schemas.openxmlformats.org/officeDocument/2006/relationships" id="261" r:id="Rba69201c6e354f41"/>
    <p:sldId xmlns:r="http://schemas.openxmlformats.org/officeDocument/2006/relationships" id="262" r:id="R0ec550e9ffdd4a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155687a8ca4a76" /><Relationship Type="http://schemas.openxmlformats.org/officeDocument/2006/relationships/slide" Target="/ppt/slides/slide1.xml" Id="Rf13ca4ff96d74d5d" /><Relationship Type="http://schemas.openxmlformats.org/officeDocument/2006/relationships/slide" Target="/ppt/slides/slide2.xml" Id="R4d48015d894845f9" /><Relationship Type="http://schemas.openxmlformats.org/officeDocument/2006/relationships/slide" Target="/ppt/slides/slide3.xml" Id="Rbc963df4437a43b8" /><Relationship Type="http://schemas.openxmlformats.org/officeDocument/2006/relationships/slide" Target="/ppt/slides/slide4.xml" Id="R8edbfb6f00414df5" /><Relationship Type="http://schemas.openxmlformats.org/officeDocument/2006/relationships/slide" Target="/ppt/slides/slide5.xml" Id="Rb0f79e3f398c4db8" /><Relationship Type="http://schemas.openxmlformats.org/officeDocument/2006/relationships/slide" Target="/ppt/slides/slide6.xml" Id="Rba69201c6e354f41" /><Relationship Type="http://schemas.openxmlformats.org/officeDocument/2006/relationships/slide" Target="/ppt/slides/slide7.xml" Id="R0ec550e9ffdd4a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de976107524f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4305fba62464c" /><Relationship Type="http://schemas.openxmlformats.org/officeDocument/2006/relationships/theme" Target="/ppt/slideMasters/theme/theme1.xml" Id="Rf449adc9fe7d4f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b4305fba6246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8f432ec7fc4f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53c828f2a947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740524d6de48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a9cb7ffb5e43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7b5045966843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4fd275fcb24e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18a648ce7848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SOMNIFERUM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SOMNIFERUM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SOMNIFERUM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SOMNIFERUM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SOMNIFERUM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SOMNIFERUM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−149 821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1 093 222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29 592 515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29 624 178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SOMNIFERUM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MERETE HATTESTAD WEIDER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WEIDER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SOMNIFERUM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Søråsen 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1356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994 872 834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SOMNIFERUM AS</a:t>
            </a:r>
          </a:p>
        </p:txBody>
      </p:sp>
    </p:spTree>
  </p:cSld>
  <p:clrMapOvr>
    <a:masterClrMapping xmlns:a="http://schemas.openxmlformats.org/drawingml/2006/main"/>
  </p:clrMapOvr>
</p:sld>
</file>