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2076072a4341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77b2cb8284fee"/>
  </p:sldMasterIdLst>
  <p:sldIdLst>
    <p:sldId xmlns:r="http://schemas.openxmlformats.org/officeDocument/2006/relationships" id="256" r:id="Rcc25bbb7b4614ddc"/>
    <p:sldId xmlns:r="http://schemas.openxmlformats.org/officeDocument/2006/relationships" id="257" r:id="R2ce8027d320b46b2"/>
    <p:sldId xmlns:r="http://schemas.openxmlformats.org/officeDocument/2006/relationships" id="258" r:id="Rb5a3ff6e1ecd4e8d"/>
    <p:sldId xmlns:r="http://schemas.openxmlformats.org/officeDocument/2006/relationships" id="259" r:id="R272bd629e71549a6"/>
    <p:sldId xmlns:r="http://schemas.openxmlformats.org/officeDocument/2006/relationships" id="260" r:id="R933e9d1cc13c4f22"/>
    <p:sldId xmlns:r="http://schemas.openxmlformats.org/officeDocument/2006/relationships" id="261" r:id="Rd42d450720e14c83"/>
    <p:sldId xmlns:r="http://schemas.openxmlformats.org/officeDocument/2006/relationships" id="262" r:id="R58555cf84f8d4a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77b2cb8284fee" /><Relationship Type="http://schemas.openxmlformats.org/officeDocument/2006/relationships/slide" Target="/ppt/slides/slide1.xml" Id="Rcc25bbb7b4614ddc" /><Relationship Type="http://schemas.openxmlformats.org/officeDocument/2006/relationships/slide" Target="/ppt/slides/slide2.xml" Id="R2ce8027d320b46b2" /><Relationship Type="http://schemas.openxmlformats.org/officeDocument/2006/relationships/slide" Target="/ppt/slides/slide3.xml" Id="Rb5a3ff6e1ecd4e8d" /><Relationship Type="http://schemas.openxmlformats.org/officeDocument/2006/relationships/slide" Target="/ppt/slides/slide4.xml" Id="R272bd629e71549a6" /><Relationship Type="http://schemas.openxmlformats.org/officeDocument/2006/relationships/slide" Target="/ppt/slides/slide5.xml" Id="R933e9d1cc13c4f22" /><Relationship Type="http://schemas.openxmlformats.org/officeDocument/2006/relationships/slide" Target="/ppt/slides/slide6.xml" Id="Rd42d450720e14c83" /><Relationship Type="http://schemas.openxmlformats.org/officeDocument/2006/relationships/slide" Target="/ppt/slides/slide7.xml" Id="R58555cf84f8d4a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b640b53c8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04bff39a743aa" /><Relationship Type="http://schemas.openxmlformats.org/officeDocument/2006/relationships/theme" Target="/ppt/slideMasters/theme/theme1.xml" Id="R3aef064e2c1045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04bff39a743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abc902acb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c7a441e954a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b319212f84c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0075e6337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21b800143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f5b49c3734c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5ac672379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TELUM CONSULTING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327 026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TELUM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otelum@online.no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994 916 521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TELUM CONSULTING AS</a:t>
            </a:r>
          </a:p>
        </p:txBody>
      </p:sp>
    </p:spTree>
  </p:cSld>
  <p:clrMapOvr>
    <a:masterClrMapping xmlns:a="http://schemas.openxmlformats.org/drawingml/2006/main"/>
  </p:clrMapOvr>
</p:sld>
</file>