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91a5e5b5549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f11f8cd1f4a87"/>
  </p:sldMasterIdLst>
  <p:sldIdLst>
    <p:sldId xmlns:r="http://schemas.openxmlformats.org/officeDocument/2006/relationships" id="256" r:id="R788478e7309243d9"/>
    <p:sldId xmlns:r="http://schemas.openxmlformats.org/officeDocument/2006/relationships" id="257" r:id="R87c951ad2b75448f"/>
    <p:sldId xmlns:r="http://schemas.openxmlformats.org/officeDocument/2006/relationships" id="258" r:id="Rc51ae0d0253b427b"/>
    <p:sldId xmlns:r="http://schemas.openxmlformats.org/officeDocument/2006/relationships" id="259" r:id="Rc286d5d65e874270"/>
    <p:sldId xmlns:r="http://schemas.openxmlformats.org/officeDocument/2006/relationships" id="260" r:id="R41d9bff1f29349f6"/>
    <p:sldId xmlns:r="http://schemas.openxmlformats.org/officeDocument/2006/relationships" id="261" r:id="R230262e4c1174ab5"/>
    <p:sldId xmlns:r="http://schemas.openxmlformats.org/officeDocument/2006/relationships" id="262" r:id="Rda152a258719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f11f8cd1f4a87" /><Relationship Type="http://schemas.openxmlformats.org/officeDocument/2006/relationships/slide" Target="/ppt/slides/slide1.xml" Id="R788478e7309243d9" /><Relationship Type="http://schemas.openxmlformats.org/officeDocument/2006/relationships/slide" Target="/ppt/slides/slide2.xml" Id="R87c951ad2b75448f" /><Relationship Type="http://schemas.openxmlformats.org/officeDocument/2006/relationships/slide" Target="/ppt/slides/slide3.xml" Id="Rc51ae0d0253b427b" /><Relationship Type="http://schemas.openxmlformats.org/officeDocument/2006/relationships/slide" Target="/ppt/slides/slide4.xml" Id="Rc286d5d65e874270" /><Relationship Type="http://schemas.openxmlformats.org/officeDocument/2006/relationships/slide" Target="/ppt/slides/slide5.xml" Id="R41d9bff1f29349f6" /><Relationship Type="http://schemas.openxmlformats.org/officeDocument/2006/relationships/slide" Target="/ppt/slides/slide6.xml" Id="R230262e4c1174ab5" /><Relationship Type="http://schemas.openxmlformats.org/officeDocument/2006/relationships/slide" Target="/ppt/slides/slide7.xml" Id="Rda152a258719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2aff9ecb3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dbaaf6f1e46c0" /><Relationship Type="http://schemas.openxmlformats.org/officeDocument/2006/relationships/theme" Target="/ppt/slideMasters/theme/theme1.xml" Id="R6d9393cba91b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dbaaf6f1e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3bd1d70944c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48a2eb476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53f8d755f45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8ecb31ea4f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47df8717a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726d69919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ce223647e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FURELID AS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7 359 765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FURELID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994 984 713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