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c171227c99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8b240405447eb"/>
  </p:sldMasterIdLst>
  <p:sldIdLst>
    <p:sldId xmlns:r="http://schemas.openxmlformats.org/officeDocument/2006/relationships" id="256" r:id="R764753ef53e04a0a"/>
    <p:sldId xmlns:r="http://schemas.openxmlformats.org/officeDocument/2006/relationships" id="257" r:id="R987f095c212b4d8c"/>
    <p:sldId xmlns:r="http://schemas.openxmlformats.org/officeDocument/2006/relationships" id="258" r:id="Rdab6fab291cb40bc"/>
    <p:sldId xmlns:r="http://schemas.openxmlformats.org/officeDocument/2006/relationships" id="259" r:id="R15b91dbe4f9141bb"/>
    <p:sldId xmlns:r="http://schemas.openxmlformats.org/officeDocument/2006/relationships" id="260" r:id="R107abe3b9bf34d51"/>
    <p:sldId xmlns:r="http://schemas.openxmlformats.org/officeDocument/2006/relationships" id="261" r:id="R41d19c9ae5e8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8b240405447eb" /><Relationship Type="http://schemas.openxmlformats.org/officeDocument/2006/relationships/slide" Target="/ppt/slides/slide1.xml" Id="R764753ef53e04a0a" /><Relationship Type="http://schemas.openxmlformats.org/officeDocument/2006/relationships/slide" Target="/ppt/slides/slide2.xml" Id="R987f095c212b4d8c" /><Relationship Type="http://schemas.openxmlformats.org/officeDocument/2006/relationships/slide" Target="/ppt/slides/slide3.xml" Id="Rdab6fab291cb40bc" /><Relationship Type="http://schemas.openxmlformats.org/officeDocument/2006/relationships/slide" Target="/ppt/slides/slide4.xml" Id="R15b91dbe4f9141bb" /><Relationship Type="http://schemas.openxmlformats.org/officeDocument/2006/relationships/slide" Target="/ppt/slides/slide5.xml" Id="R107abe3b9bf34d51" /><Relationship Type="http://schemas.openxmlformats.org/officeDocument/2006/relationships/slide" Target="/ppt/slides/slide6.xml" Id="R41d19c9ae5e8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db7d89d204a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c4603a36d4693" /><Relationship Type="http://schemas.openxmlformats.org/officeDocument/2006/relationships/theme" Target="/ppt/slideMasters/theme/theme1.xml" Id="R0702b5f2dc3b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c4603a36d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260d4a508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c4c22da1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1697278a7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ad8d0c8354a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fbdf020d5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3d4447d5f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