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9c7438375d48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191293adbf41ca"/>
  </p:sldMasterIdLst>
  <p:sldIdLst>
    <p:sldId xmlns:r="http://schemas.openxmlformats.org/officeDocument/2006/relationships" id="256" r:id="R982b2d699a2a435f"/>
    <p:sldId xmlns:r="http://schemas.openxmlformats.org/officeDocument/2006/relationships" id="257" r:id="Rf95be6f89b8d4817"/>
    <p:sldId xmlns:r="http://schemas.openxmlformats.org/officeDocument/2006/relationships" id="258" r:id="R8d5b47fb9a3448a0"/>
    <p:sldId xmlns:r="http://schemas.openxmlformats.org/officeDocument/2006/relationships" id="259" r:id="R53294c7a560249fb"/>
    <p:sldId xmlns:r="http://schemas.openxmlformats.org/officeDocument/2006/relationships" id="260" r:id="Rf4f77ceee4a14864"/>
    <p:sldId xmlns:r="http://schemas.openxmlformats.org/officeDocument/2006/relationships" id="261" r:id="Rb13f62d1be884580"/>
    <p:sldId xmlns:r="http://schemas.openxmlformats.org/officeDocument/2006/relationships" id="262" r:id="Rd09a318149a748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91293adbf41ca" /><Relationship Type="http://schemas.openxmlformats.org/officeDocument/2006/relationships/slide" Target="/ppt/slides/slide1.xml" Id="R982b2d699a2a435f" /><Relationship Type="http://schemas.openxmlformats.org/officeDocument/2006/relationships/slide" Target="/ppt/slides/slide2.xml" Id="Rf95be6f89b8d4817" /><Relationship Type="http://schemas.openxmlformats.org/officeDocument/2006/relationships/slide" Target="/ppt/slides/slide3.xml" Id="R8d5b47fb9a3448a0" /><Relationship Type="http://schemas.openxmlformats.org/officeDocument/2006/relationships/slide" Target="/ppt/slides/slide4.xml" Id="R53294c7a560249fb" /><Relationship Type="http://schemas.openxmlformats.org/officeDocument/2006/relationships/slide" Target="/ppt/slides/slide5.xml" Id="Rf4f77ceee4a14864" /><Relationship Type="http://schemas.openxmlformats.org/officeDocument/2006/relationships/slide" Target="/ppt/slides/slide6.xml" Id="Rb13f62d1be884580" /><Relationship Type="http://schemas.openxmlformats.org/officeDocument/2006/relationships/slide" Target="/ppt/slides/slide7.xml" Id="Rd09a318149a748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7622bb87a49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a700808a74510" /><Relationship Type="http://schemas.openxmlformats.org/officeDocument/2006/relationships/theme" Target="/ppt/slideMasters/theme/theme1.xml" Id="R37460311fb374b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ca700808a7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1988c886c40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482710b4d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0ce8a1a8f4b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6333f5e1d4c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d724145f941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b2db1e4b44a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19098c4ff44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SEASCAPE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21 267 075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STENBAKK NYSTRØM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BERGLIOT SVENSEN NYSTRØM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