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bdd86a35f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4256f283145db"/>
  </p:sldMasterIdLst>
  <p:sldIdLst>
    <p:sldId xmlns:r="http://schemas.openxmlformats.org/officeDocument/2006/relationships" id="256" r:id="R2094d4d0c0e94ebe"/>
    <p:sldId xmlns:r="http://schemas.openxmlformats.org/officeDocument/2006/relationships" id="257" r:id="R5433f8bde9984942"/>
    <p:sldId xmlns:r="http://schemas.openxmlformats.org/officeDocument/2006/relationships" id="258" r:id="Rfebc1278db464e54"/>
    <p:sldId xmlns:r="http://schemas.openxmlformats.org/officeDocument/2006/relationships" id="259" r:id="R3367cae4a76842af"/>
    <p:sldId xmlns:r="http://schemas.openxmlformats.org/officeDocument/2006/relationships" id="260" r:id="R4d989f3afd524f60"/>
    <p:sldId xmlns:r="http://schemas.openxmlformats.org/officeDocument/2006/relationships" id="261" r:id="Rc5a260ea108f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4256f283145db" /><Relationship Type="http://schemas.openxmlformats.org/officeDocument/2006/relationships/slide" Target="/ppt/slides/slide1.xml" Id="R2094d4d0c0e94ebe" /><Relationship Type="http://schemas.openxmlformats.org/officeDocument/2006/relationships/slide" Target="/ppt/slides/slide2.xml" Id="R5433f8bde9984942" /><Relationship Type="http://schemas.openxmlformats.org/officeDocument/2006/relationships/slide" Target="/ppt/slides/slide3.xml" Id="Rfebc1278db464e54" /><Relationship Type="http://schemas.openxmlformats.org/officeDocument/2006/relationships/slide" Target="/ppt/slides/slide4.xml" Id="R3367cae4a76842af" /><Relationship Type="http://schemas.openxmlformats.org/officeDocument/2006/relationships/slide" Target="/ppt/slides/slide5.xml" Id="R4d989f3afd524f60" /><Relationship Type="http://schemas.openxmlformats.org/officeDocument/2006/relationships/slide" Target="/ppt/slides/slide6.xml" Id="Rc5a260ea108f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3aa09c988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a55a8728e480a" /><Relationship Type="http://schemas.openxmlformats.org/officeDocument/2006/relationships/theme" Target="/ppt/slideMasters/theme/theme1.xml" Id="Ra3fd356df6dd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a55a8728e48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30557a511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8663e6e6b44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ca3977b40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90af6f271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38e4cb3d247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0f788c00c41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KJELLINGMO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KJELLINGMO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KJELLINGMO NÆRINGSPARK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KJELLINGMO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KJELLINGMO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KJELLINGMO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BOLIGMILJØ AS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CELCAS AS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KOMNES AS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VORMELAND OLA BERG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KJELLINGMO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995 153 106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KJELLINGMO NÆRINGSPARK AS</a:t>
            </a:r>
          </a:p>
        </p:txBody>
      </p:sp>
    </p:spTree>
  </p:cSld>
  <p:clrMapOvr>
    <a:masterClrMapping xmlns:a="http://schemas.openxmlformats.org/drawingml/2006/main"/>
  </p:clrMapOvr>
</p:sld>
</file>