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604300dc6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166438a7f74a56"/>
  </p:sldMasterIdLst>
  <p:sldIdLst>
    <p:sldId xmlns:r="http://schemas.openxmlformats.org/officeDocument/2006/relationships" id="256" r:id="Rb55d054bc4fc47e4"/>
    <p:sldId xmlns:r="http://schemas.openxmlformats.org/officeDocument/2006/relationships" id="257" r:id="R20ad88e55b68438c"/>
    <p:sldId xmlns:r="http://schemas.openxmlformats.org/officeDocument/2006/relationships" id="258" r:id="Rb18c9e49ca004a04"/>
    <p:sldId xmlns:r="http://schemas.openxmlformats.org/officeDocument/2006/relationships" id="259" r:id="R70a237c5f8254a5e"/>
    <p:sldId xmlns:r="http://schemas.openxmlformats.org/officeDocument/2006/relationships" id="260" r:id="R865d0b8f87d34047"/>
    <p:sldId xmlns:r="http://schemas.openxmlformats.org/officeDocument/2006/relationships" id="261" r:id="Rab64202aaf86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166438a7f74a56" /><Relationship Type="http://schemas.openxmlformats.org/officeDocument/2006/relationships/slide" Target="/ppt/slides/slide1.xml" Id="Rb55d054bc4fc47e4" /><Relationship Type="http://schemas.openxmlformats.org/officeDocument/2006/relationships/slide" Target="/ppt/slides/slide2.xml" Id="R20ad88e55b68438c" /><Relationship Type="http://schemas.openxmlformats.org/officeDocument/2006/relationships/slide" Target="/ppt/slides/slide3.xml" Id="Rb18c9e49ca004a04" /><Relationship Type="http://schemas.openxmlformats.org/officeDocument/2006/relationships/slide" Target="/ppt/slides/slide4.xml" Id="R70a237c5f8254a5e" /><Relationship Type="http://schemas.openxmlformats.org/officeDocument/2006/relationships/slide" Target="/ppt/slides/slide5.xml" Id="R865d0b8f87d34047" /><Relationship Type="http://schemas.openxmlformats.org/officeDocument/2006/relationships/slide" Target="/ppt/slides/slide6.xml" Id="Rab64202aaf86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e46b70a2748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4d65aeabb4435" /><Relationship Type="http://schemas.openxmlformats.org/officeDocument/2006/relationships/theme" Target="/ppt/slideMasters/theme/theme1.xml" Id="R92151c22f95b4f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4d65aeabb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a07be2a2c4d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8700e79424e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903f103f1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230d5a9c9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8d473821f4d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e07aced5f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 REVISJON AS ble etablert [år] og holder til i Rong.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2 294 038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679 181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Bølgekraftvegen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5337 Rong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38 72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firmapost@fagrevisjon.no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995 269 503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 REVISJON AS</a:t>
            </a:r>
          </a:p>
        </p:txBody>
      </p:sp>
    </p:spTree>
  </p:cSld>
  <p:clrMapOvr>
    <a:masterClrMapping xmlns:a="http://schemas.openxmlformats.org/drawingml/2006/main"/>
  </p:clrMapOvr>
</p:sld>
</file>