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473de54d9449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93401c52fd429d"/>
  </p:sldMasterIdLst>
  <p:sldIdLst>
    <p:sldId xmlns:r="http://schemas.openxmlformats.org/officeDocument/2006/relationships" id="256" r:id="Rc0ab300fc15148dd"/>
    <p:sldId xmlns:r="http://schemas.openxmlformats.org/officeDocument/2006/relationships" id="257" r:id="Rf439a29d06384f67"/>
    <p:sldId xmlns:r="http://schemas.openxmlformats.org/officeDocument/2006/relationships" id="258" r:id="Rd1f84d5dde964db3"/>
    <p:sldId xmlns:r="http://schemas.openxmlformats.org/officeDocument/2006/relationships" id="259" r:id="R4f300032da504b22"/>
    <p:sldId xmlns:r="http://schemas.openxmlformats.org/officeDocument/2006/relationships" id="260" r:id="R1ea65b56085046f4"/>
    <p:sldId xmlns:r="http://schemas.openxmlformats.org/officeDocument/2006/relationships" id="261" r:id="R7d2c15bc86fc4c52"/>
    <p:sldId xmlns:r="http://schemas.openxmlformats.org/officeDocument/2006/relationships" id="262" r:id="R61b412dd05f844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93401c52fd429d" /><Relationship Type="http://schemas.openxmlformats.org/officeDocument/2006/relationships/slide" Target="/ppt/slides/slide1.xml" Id="Rc0ab300fc15148dd" /><Relationship Type="http://schemas.openxmlformats.org/officeDocument/2006/relationships/slide" Target="/ppt/slides/slide2.xml" Id="Rf439a29d06384f67" /><Relationship Type="http://schemas.openxmlformats.org/officeDocument/2006/relationships/slide" Target="/ppt/slides/slide3.xml" Id="Rd1f84d5dde964db3" /><Relationship Type="http://schemas.openxmlformats.org/officeDocument/2006/relationships/slide" Target="/ppt/slides/slide4.xml" Id="R4f300032da504b22" /><Relationship Type="http://schemas.openxmlformats.org/officeDocument/2006/relationships/slide" Target="/ppt/slides/slide5.xml" Id="R1ea65b56085046f4" /><Relationship Type="http://schemas.openxmlformats.org/officeDocument/2006/relationships/slide" Target="/ppt/slides/slide6.xml" Id="R7d2c15bc86fc4c52" /><Relationship Type="http://schemas.openxmlformats.org/officeDocument/2006/relationships/slide" Target="/ppt/slides/slide7.xml" Id="R61b412dd05f844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aa4846436b41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393a154f346f3" /><Relationship Type="http://schemas.openxmlformats.org/officeDocument/2006/relationships/theme" Target="/ppt/slideMasters/theme/theme1.xml" Id="R6624bbd2c69f4b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7393a154f346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fb8b3815748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2e8e257b844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d318c834d43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e9d0f69754d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9e81e71fb42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5563805aa44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70a1b9b5c4c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HORTEN INVEST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−126 451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1 258 341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3 031 942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3181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995 349 027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INVEST AS</a:t>
            </a:r>
          </a:p>
        </p:txBody>
      </p:sp>
    </p:spTree>
  </p:cSld>
  <p:clrMapOvr>
    <a:masterClrMapping xmlns:a="http://schemas.openxmlformats.org/drawingml/2006/main"/>
  </p:clrMapOvr>
</p:sld>
</file>