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41bd0e12824f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1cb7eb5a694b9f"/>
  </p:sldMasterIdLst>
  <p:sldIdLst>
    <p:sldId xmlns:r="http://schemas.openxmlformats.org/officeDocument/2006/relationships" id="256" r:id="Rbcbbe81820984676"/>
    <p:sldId xmlns:r="http://schemas.openxmlformats.org/officeDocument/2006/relationships" id="257" r:id="R3ebdbaf864ea4761"/>
    <p:sldId xmlns:r="http://schemas.openxmlformats.org/officeDocument/2006/relationships" id="258" r:id="Rd3e46ec3250d434c"/>
    <p:sldId xmlns:r="http://schemas.openxmlformats.org/officeDocument/2006/relationships" id="259" r:id="Rdf44937f197e4a9f"/>
    <p:sldId xmlns:r="http://schemas.openxmlformats.org/officeDocument/2006/relationships" id="260" r:id="R0f8b73bfed494e34"/>
    <p:sldId xmlns:r="http://schemas.openxmlformats.org/officeDocument/2006/relationships" id="261" r:id="R6e3bebd2245749b3"/>
    <p:sldId xmlns:r="http://schemas.openxmlformats.org/officeDocument/2006/relationships" id="262" r:id="R2aa853339eb847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1cb7eb5a694b9f" /><Relationship Type="http://schemas.openxmlformats.org/officeDocument/2006/relationships/slide" Target="/ppt/slides/slide1.xml" Id="Rbcbbe81820984676" /><Relationship Type="http://schemas.openxmlformats.org/officeDocument/2006/relationships/slide" Target="/ppt/slides/slide2.xml" Id="R3ebdbaf864ea4761" /><Relationship Type="http://schemas.openxmlformats.org/officeDocument/2006/relationships/slide" Target="/ppt/slides/slide3.xml" Id="Rd3e46ec3250d434c" /><Relationship Type="http://schemas.openxmlformats.org/officeDocument/2006/relationships/slide" Target="/ppt/slides/slide4.xml" Id="Rdf44937f197e4a9f" /><Relationship Type="http://schemas.openxmlformats.org/officeDocument/2006/relationships/slide" Target="/ppt/slides/slide5.xml" Id="R0f8b73bfed494e34" /><Relationship Type="http://schemas.openxmlformats.org/officeDocument/2006/relationships/slide" Target="/ppt/slides/slide6.xml" Id="R6e3bebd2245749b3" /><Relationship Type="http://schemas.openxmlformats.org/officeDocument/2006/relationships/slide" Target="/ppt/slides/slide7.xml" Id="R2aa853339eb847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c84401e8ad4f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b2fb5e4a34137" /><Relationship Type="http://schemas.openxmlformats.org/officeDocument/2006/relationships/theme" Target="/ppt/slideMasters/theme/theme1.xml" Id="Rc894db27583c4c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6b2fb5e4a341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a0ce1d5c946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4457b6a3248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1e989053047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5a8eef4604c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4b89cd77748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020ba53294b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aeabd068a45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MATRIX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MATRIX ØKONOMI AS ble etablert [år] og holder til i Sunde I Sunnhordland.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−684 921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1 488 823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1 614 474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JOHANNES KROKA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MATRIX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Kaldestadvegen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5450 Sunde I Sunnhordland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lars.kroka@outlook.com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995 573 296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MATRIX ØKONOMI AS</a:t>
            </a:r>
          </a:p>
        </p:txBody>
      </p:sp>
    </p:spTree>
  </p:cSld>
  <p:clrMapOvr>
    <a:masterClrMapping xmlns:a="http://schemas.openxmlformats.org/drawingml/2006/main"/>
  </p:clrMapOvr>
</p:sld>
</file>