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63a9e9d74f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3782cff4c4539"/>
  </p:sldMasterIdLst>
  <p:sldIdLst>
    <p:sldId xmlns:r="http://schemas.openxmlformats.org/officeDocument/2006/relationships" id="256" r:id="Re354dcdcecc74cb6"/>
    <p:sldId xmlns:r="http://schemas.openxmlformats.org/officeDocument/2006/relationships" id="257" r:id="Raff661c602474be1"/>
    <p:sldId xmlns:r="http://schemas.openxmlformats.org/officeDocument/2006/relationships" id="258" r:id="Red395f6167134a10"/>
    <p:sldId xmlns:r="http://schemas.openxmlformats.org/officeDocument/2006/relationships" id="259" r:id="R04ce2287a7ee4933"/>
    <p:sldId xmlns:r="http://schemas.openxmlformats.org/officeDocument/2006/relationships" id="260" r:id="Rdf7f4701c90d4e30"/>
    <p:sldId xmlns:r="http://schemas.openxmlformats.org/officeDocument/2006/relationships" id="261" r:id="Rf10333f0aca04dbd"/>
    <p:sldId xmlns:r="http://schemas.openxmlformats.org/officeDocument/2006/relationships" id="262" r:id="Ra9320ee1ea7042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3782cff4c4539" /><Relationship Type="http://schemas.openxmlformats.org/officeDocument/2006/relationships/slide" Target="/ppt/slides/slide1.xml" Id="Re354dcdcecc74cb6" /><Relationship Type="http://schemas.openxmlformats.org/officeDocument/2006/relationships/slide" Target="/ppt/slides/slide2.xml" Id="Raff661c602474be1" /><Relationship Type="http://schemas.openxmlformats.org/officeDocument/2006/relationships/slide" Target="/ppt/slides/slide3.xml" Id="Red395f6167134a10" /><Relationship Type="http://schemas.openxmlformats.org/officeDocument/2006/relationships/slide" Target="/ppt/slides/slide4.xml" Id="R04ce2287a7ee4933" /><Relationship Type="http://schemas.openxmlformats.org/officeDocument/2006/relationships/slide" Target="/ppt/slides/slide5.xml" Id="Rdf7f4701c90d4e30" /><Relationship Type="http://schemas.openxmlformats.org/officeDocument/2006/relationships/slide" Target="/ppt/slides/slide6.xml" Id="Rf10333f0aca04dbd" /><Relationship Type="http://schemas.openxmlformats.org/officeDocument/2006/relationships/slide" Target="/ppt/slides/slide7.xml" Id="Ra9320ee1ea7042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271713474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6ce785ea34314" /><Relationship Type="http://schemas.openxmlformats.org/officeDocument/2006/relationships/theme" Target="/ppt/slideMasters/theme/theme1.xml" Id="Rb3309d42bb87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6ce785ea343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38ebee1d7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3b40465e4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694275c3640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57e1908fc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09ec75ba4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7a822ab0044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1409fd2e8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8 050 803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JAKOB MELTEVIK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Biskopshavn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995 609 037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TJM HOLDING AS</a:t>
            </a:r>
          </a:p>
        </p:txBody>
      </p:sp>
    </p:spTree>
  </p:cSld>
  <p:clrMapOvr>
    <a:masterClrMapping xmlns:a="http://schemas.openxmlformats.org/drawingml/2006/main"/>
  </p:clrMapOvr>
</p:sld>
</file>